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68"/>
  </p:notesMasterIdLst>
  <p:handoutMasterIdLst>
    <p:handoutMasterId r:id="rId69"/>
  </p:handout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58" r:id="rId14"/>
    <p:sldId id="259" r:id="rId15"/>
    <p:sldId id="320"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21" r:id="rId61"/>
    <p:sldId id="314" r:id="rId62"/>
    <p:sldId id="315" r:id="rId63"/>
    <p:sldId id="316" r:id="rId64"/>
    <p:sldId id="317" r:id="rId65"/>
    <p:sldId id="318" r:id="rId66"/>
    <p:sldId id="319" r:id="rId67"/>
  </p:sldIdLst>
  <p:sldSz cx="9144000" cy="6858000" type="screen4x3"/>
  <p:notesSz cx="7010400" cy="9296400"/>
  <p:embeddedFontLst>
    <p:embeddedFont>
      <p:font typeface="Quattrocento" panose="020B0604020202020204" charset="0"/>
      <p:regular r:id="rId70"/>
      <p:bold r:id="rId71"/>
    </p:embeddedFont>
    <p:embeddedFont>
      <p:font typeface="Calibri" panose="020F0502020204030204" pitchFamily="34" charset="0"/>
      <p:regular r:id="rId72"/>
      <p:bold r:id="rId73"/>
      <p:italic r:id="rId74"/>
      <p:boldItalic r:id="rId7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787FF77-F60C-4889-AB91-14B3F1568355}">
  <a:tblStyle styleId="{4787FF77-F60C-4889-AB91-14B3F1568355}" styleName="Table_0"/>
  <a:tblStyle styleId="{04B67641-AD41-49D9-90F0-270FD95B2001}"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83" autoAdjust="0"/>
    <p:restoredTop sz="94660"/>
  </p:normalViewPr>
  <p:slideViewPr>
    <p:cSldViewPr>
      <p:cViewPr>
        <p:scale>
          <a:sx n="66" d="100"/>
          <a:sy n="66" d="100"/>
        </p:scale>
        <p:origin x="-576" y="-150"/>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730030E-1BFE-4535-9E6B-11CC3DC14522}" type="datetimeFigureOut">
              <a:rPr lang="en-US" smtClean="0"/>
              <a:t>9/17/2015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76D714D-A0A6-4D65-9754-EF775562C7C8}" type="slidenum">
              <a:rPr lang="en-US" smtClean="0"/>
              <a:t>‹#›</a:t>
            </a:fld>
            <a:endParaRPr lang="en-US"/>
          </a:p>
        </p:txBody>
      </p:sp>
    </p:spTree>
    <p:extLst>
      <p:ext uri="{BB962C8B-B14F-4D97-AF65-F5344CB8AC3E}">
        <p14:creationId xmlns:p14="http://schemas.microsoft.com/office/powerpoint/2010/main" val="12233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3038475" cy="465138"/>
          </a:xfrm>
          <a:prstGeom prst="rect">
            <a:avLst/>
          </a:prstGeom>
          <a:noFill/>
          <a:ln>
            <a:noFill/>
          </a:ln>
        </p:spPr>
        <p:txBody>
          <a:bodyPr lIns="91425" tIns="91425" rIns="91425" bIns="91425" numCol="1"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970339" y="0"/>
            <a:ext cx="3038475" cy="465138"/>
          </a:xfrm>
          <a:prstGeom prst="rect">
            <a:avLst/>
          </a:prstGeom>
          <a:noFill/>
          <a:ln>
            <a:noFill/>
          </a:ln>
        </p:spPr>
        <p:txBody>
          <a:bodyPr lIns="91425" tIns="91425" rIns="91425" bIns="91425" numCol="1"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181100" y="696912"/>
            <a:ext cx="4648199"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701675" y="4416426"/>
            <a:ext cx="5607049" cy="4183063"/>
          </a:xfrm>
          <a:prstGeom prst="rect">
            <a:avLst/>
          </a:prstGeom>
          <a:noFill/>
          <a:ln>
            <a:noFill/>
          </a:ln>
        </p:spPr>
        <p:txBody>
          <a:bodyPr lIns="91425" tIns="91425" rIns="91425" bIns="91425" numCol="1"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829675"/>
            <a:ext cx="3038475" cy="465138"/>
          </a:xfrm>
          <a:prstGeom prst="rect">
            <a:avLst/>
          </a:prstGeom>
          <a:noFill/>
          <a:ln>
            <a:noFill/>
          </a:ln>
        </p:spPr>
        <p:txBody>
          <a:bodyPr lIns="91425" tIns="91425" rIns="91425" bIns="91425" numCol="1"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970339" y="8829675"/>
            <a:ext cx="3038475" cy="465138"/>
          </a:xfrm>
          <a:prstGeom prst="rect">
            <a:avLst/>
          </a:prstGeom>
          <a:noFill/>
          <a:ln>
            <a:noFill/>
          </a:ln>
        </p:spPr>
        <p:txBody>
          <a:bodyPr lIns="91425" tIns="91425" rIns="91425" bIns="91425" numCol="1" anchor="b" anchorCtr="0">
            <a:noAutofit/>
          </a:bodyPr>
          <a:lstStyle/>
          <a:p>
            <a:pPr marL="0" marR="0" lvl="0" indent="0" algn="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extLst>
      <p:ext uri="{BB962C8B-B14F-4D97-AF65-F5344CB8AC3E}">
        <p14:creationId xmlns:p14="http://schemas.microsoft.com/office/powerpoint/2010/main" val="238219083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dirty="0"/>
          </a:p>
        </p:txBody>
      </p:sp>
      <p:sp>
        <p:nvSpPr>
          <p:cNvPr id="101" name="Shape 1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701675" y="4416426"/>
            <a:ext cx="5607049" cy="4183063"/>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Have examples of substances with different densities out </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Orange – alc and h2o</a:t>
            </a:r>
          </a:p>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Block with holes</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85" name="Shape 185"/>
          <p:cNvSpPr txBox="1">
            <a:spLocks noGrp="1"/>
          </p:cNvSpPr>
          <p:nvPr>
            <p:ph type="sldNum" idx="12"/>
          </p:nvPr>
        </p:nvSpPr>
        <p:spPr>
          <a:xfrm>
            <a:off x="3970339" y="8829675"/>
            <a:ext cx="3038475" cy="465138"/>
          </a:xfrm>
          <a:prstGeom prst="rect">
            <a:avLst/>
          </a:prstGeom>
          <a:noFill/>
          <a:ln>
            <a:noFill/>
          </a:ln>
        </p:spPr>
        <p:txBody>
          <a:bodyPr lIns="91425" tIns="45700" rIns="91425" bIns="45700" numCol="1"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13" name="Shape 2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19" name="Shape 2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39" name="Shape 23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31" name="Shape 2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51" name="Shape 25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70" name="Shape 2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81" name="Shape 2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342" name="Shape 34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dirty="0"/>
          </a:p>
        </p:txBody>
      </p:sp>
      <p:sp>
        <p:nvSpPr>
          <p:cNvPr id="113" name="Shape 1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348" name="Shape 34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149" name="Shape 1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701675" y="4416426"/>
            <a:ext cx="5607049" cy="4183063"/>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After POE, revisit Comparing Cubes with your table partner, make any changes you need to.</a:t>
            </a:r>
          </a:p>
        </p:txBody>
      </p:sp>
      <p:sp>
        <p:nvSpPr>
          <p:cNvPr id="125" name="Shape 125"/>
          <p:cNvSpPr txBox="1">
            <a:spLocks noGrp="1"/>
          </p:cNvSpPr>
          <p:nvPr>
            <p:ph type="sldNum" idx="12"/>
          </p:nvPr>
        </p:nvSpPr>
        <p:spPr>
          <a:xfrm>
            <a:off x="3970339" y="8829675"/>
            <a:ext cx="3038475" cy="465138"/>
          </a:xfrm>
          <a:prstGeom prst="rect">
            <a:avLst/>
          </a:prstGeom>
          <a:noFill/>
          <a:ln>
            <a:noFill/>
          </a:ln>
        </p:spPr>
        <p:txBody>
          <a:bodyPr lIns="91425" tIns="45700" rIns="91425" bIns="45700" numCol="1"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366" name="Shape 36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372" name="Shape 37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378" name="Shape 3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25" name="Shape 2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45" name="Shape 24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64" name="Shape 26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dirty="0"/>
          </a:p>
        </p:txBody>
      </p:sp>
      <p:sp>
        <p:nvSpPr>
          <p:cNvPr id="131" name="Shape 1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354" name="Shape 35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360" name="Shape 36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5" name="Shape 385"/>
          <p:cNvSpPr txBox="1">
            <a:spLocks noGrp="1"/>
          </p:cNvSpPr>
          <p:nvPr>
            <p:ph type="body" idx="1"/>
          </p:nvPr>
        </p:nvSpPr>
        <p:spPr>
          <a:xfrm>
            <a:off x="701675" y="4416426"/>
            <a:ext cx="5607049" cy="4183063"/>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What are the densities of water at temperatures higher and lower than four degrees C?</a:t>
            </a:r>
          </a:p>
        </p:txBody>
      </p:sp>
      <p:sp>
        <p:nvSpPr>
          <p:cNvPr id="386" name="Shape 386"/>
          <p:cNvSpPr txBox="1">
            <a:spLocks noGrp="1"/>
          </p:cNvSpPr>
          <p:nvPr>
            <p:ph type="sldNum" idx="12"/>
          </p:nvPr>
        </p:nvSpPr>
        <p:spPr>
          <a:xfrm>
            <a:off x="3970339" y="8829675"/>
            <a:ext cx="3038475" cy="465138"/>
          </a:xfrm>
          <a:prstGeom prst="rect">
            <a:avLst/>
          </a:prstGeom>
          <a:noFill/>
          <a:ln>
            <a:noFill/>
          </a:ln>
        </p:spPr>
        <p:txBody>
          <a:bodyPr lIns="91425" tIns="45700" rIns="91425" bIns="45700" numCol="1"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Shape 40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401" name="Shape 4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407" name="Shape 4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414" name="Shape 41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2" name="Shape 482"/>
          <p:cNvSpPr txBox="1">
            <a:spLocks noGrp="1"/>
          </p:cNvSpPr>
          <p:nvPr>
            <p:ph type="body" idx="1"/>
          </p:nvPr>
        </p:nvSpPr>
        <p:spPr>
          <a:xfrm>
            <a:off x="701675" y="4416426"/>
            <a:ext cx="5607049" cy="4183063"/>
          </a:xfrm>
          <a:prstGeom prst="rect">
            <a:avLst/>
          </a:prstGeom>
          <a:noFill/>
          <a:ln>
            <a:noFill/>
          </a:ln>
        </p:spPr>
        <p:txBody>
          <a:bodyPr lIns="91425" tIns="45700" rIns="91425" bIns="45700" numCol="1"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483" name="Shape 483"/>
          <p:cNvSpPr txBox="1">
            <a:spLocks noGrp="1"/>
          </p:cNvSpPr>
          <p:nvPr>
            <p:ph type="sldNum" idx="12"/>
          </p:nvPr>
        </p:nvSpPr>
        <p:spPr>
          <a:xfrm>
            <a:off x="3970339" y="8829675"/>
            <a:ext cx="3038475" cy="465138"/>
          </a:xfrm>
          <a:prstGeom prst="rect">
            <a:avLst/>
          </a:prstGeom>
          <a:noFill/>
          <a:ln>
            <a:noFill/>
          </a:ln>
        </p:spPr>
        <p:txBody>
          <a:bodyPr lIns="91425" tIns="45700" rIns="91425" bIns="45700" numCol="1"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489" name="Shape 4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Shape 497"/>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498" name="Shape 49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701675" y="4416426"/>
            <a:ext cx="5607049" cy="4183063"/>
          </a:xfrm>
          <a:prstGeom prst="rect">
            <a:avLst/>
          </a:prstGeom>
          <a:noFill/>
          <a:ln>
            <a:noFill/>
          </a:ln>
        </p:spPr>
        <p:txBody>
          <a:bodyPr lIns="91425" tIns="45700" rIns="91425" bIns="45700" numCol="1"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2.699 – 2.5 = .199  / 2.699 = .073 x 100 =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05" name="Shape 505"/>
          <p:cNvSpPr txBox="1">
            <a:spLocks noGrp="1"/>
          </p:cNvSpPr>
          <p:nvPr>
            <p:ph type="sldNum" idx="12"/>
          </p:nvPr>
        </p:nvSpPr>
        <p:spPr>
          <a:xfrm>
            <a:off x="3970339" y="8829675"/>
            <a:ext cx="3038475" cy="465138"/>
          </a:xfrm>
          <a:prstGeom prst="rect">
            <a:avLst/>
          </a:prstGeom>
          <a:noFill/>
          <a:ln>
            <a:noFill/>
          </a:ln>
        </p:spPr>
        <p:txBody>
          <a:bodyPr lIns="91425" tIns="45700" rIns="91425" bIns="45700" numCol="1"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dirty="0"/>
          </a:p>
        </p:txBody>
      </p:sp>
      <p:sp>
        <p:nvSpPr>
          <p:cNvPr id="137" name="Shape 1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11" name="Shape 51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17" name="Shape 51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22" name="Shape 5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28" name="Shape 5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34" name="Shape 5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40" name="Shape 5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46" name="Shape 54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52" name="Shape 55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Shape 557"/>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58" name="Shape 55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4" name="Shape 564"/>
          <p:cNvSpPr txBox="1">
            <a:spLocks noGrp="1"/>
          </p:cNvSpPr>
          <p:nvPr>
            <p:ph type="body" idx="1"/>
          </p:nvPr>
        </p:nvSpPr>
        <p:spPr>
          <a:xfrm>
            <a:off x="701675" y="4416426"/>
            <a:ext cx="5607049" cy="4183063"/>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1200" b="1" i="1" u="none" strike="noStrike" cap="none" baseline="0">
                <a:solidFill>
                  <a:schemeClr val="accent1"/>
                </a:solidFill>
                <a:latin typeface="Calibri"/>
                <a:ea typeface="Calibri"/>
                <a:cs typeface="Calibri"/>
                <a:sym typeface="Calibri"/>
              </a:rPr>
              <a:t>(using calculations, a graph, or testing with water) </a:t>
            </a:r>
          </a:p>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565" name="Shape 565"/>
          <p:cNvSpPr txBox="1">
            <a:spLocks noGrp="1"/>
          </p:cNvSpPr>
          <p:nvPr>
            <p:ph type="sldNum" idx="12"/>
          </p:nvPr>
        </p:nvSpPr>
        <p:spPr>
          <a:xfrm>
            <a:off x="3970339" y="8829675"/>
            <a:ext cx="3038475" cy="465138"/>
          </a:xfrm>
          <a:prstGeom prst="rect">
            <a:avLst/>
          </a:prstGeom>
          <a:noFill/>
          <a:ln>
            <a:noFill/>
          </a:ln>
        </p:spPr>
        <p:txBody>
          <a:bodyPr lIns="91425" tIns="45700" rIns="91425" bIns="45700" numCol="1"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dirty="0"/>
          </a:p>
        </p:txBody>
      </p:sp>
      <p:sp>
        <p:nvSpPr>
          <p:cNvPr id="143" name="Shape 1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71" name="Shape 57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77" name="Shape 57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83" name="Shape 58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89" name="Shape 58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595" name="Shape 59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01" name="Shape 60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07" name="Shape 60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13" name="Shape 61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19" name="Shape 61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701039" y="4473892"/>
            <a:ext cx="5608319" cy="3660457"/>
          </a:xfrm>
          <a:prstGeom prst="rect">
            <a:avLst/>
          </a:prstGeom>
        </p:spPr>
        <p:txBody>
          <a:bodyPr lIns="91425" tIns="91425" rIns="91425" bIns="91425" anchor="t" anchorCtr="0">
            <a:noAutofit/>
          </a:bodyPr>
          <a:lstStyle/>
          <a:p>
            <a:pPr>
              <a:spcBef>
                <a:spcPts val="0"/>
              </a:spcBef>
              <a:buNone/>
            </a:pPr>
            <a:endParaRPr/>
          </a:p>
        </p:txBody>
      </p:sp>
      <p:sp>
        <p:nvSpPr>
          <p:cNvPr id="246" name="Shape 246"/>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dirty="0"/>
          </a:p>
        </p:txBody>
      </p:sp>
      <p:sp>
        <p:nvSpPr>
          <p:cNvPr id="178" name="Shape 17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25" name="Shape 62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31" name="Shape 63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37" name="Shape 63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43" name="Shape 64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Shape 648"/>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49" name="Shape 649"/>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655" name="Shape 655"/>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dirty="0"/>
          </a:p>
        </p:txBody>
      </p:sp>
      <p:sp>
        <p:nvSpPr>
          <p:cNvPr id="191" name="Shape 19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dirty="0"/>
          </a:p>
        </p:txBody>
      </p:sp>
      <p:sp>
        <p:nvSpPr>
          <p:cNvPr id="197" name="Shape 197"/>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701675" y="4416426"/>
            <a:ext cx="5607049" cy="4183063"/>
          </a:xfrm>
          <a:prstGeom prst="rect">
            <a:avLst/>
          </a:prstGeom>
        </p:spPr>
        <p:txBody>
          <a:bodyPr lIns="91425" tIns="91425" rIns="91425" bIns="91425" numCol="1" anchor="t" anchorCtr="0">
            <a:noAutofit/>
          </a:bodyPr>
          <a:lstStyle/>
          <a:p>
            <a:pPr>
              <a:spcBef>
                <a:spcPts val="0"/>
              </a:spcBef>
              <a:buNone/>
            </a:pPr>
            <a:endParaRPr/>
          </a:p>
        </p:txBody>
      </p:sp>
      <p:sp>
        <p:nvSpPr>
          <p:cNvPr id="203" name="Shape 20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493775" y="3776471"/>
            <a:ext cx="7196328" cy="1470024"/>
          </a:xfrm>
          <a:prstGeom prst="rect">
            <a:avLst/>
          </a:prstGeom>
          <a:noFill/>
          <a:ln>
            <a:noFill/>
          </a:ln>
        </p:spPr>
        <p:txBody>
          <a:bodyPr lIns="91425" tIns="91425" rIns="91425" bIns="91425" numCol="1" anchor="b" anchorCtr="0"/>
          <a:lstStyle>
            <a:lvl1pPr marL="0" marR="0" indent="0" algn="l" rtl="0">
              <a:spcBef>
                <a:spcPts val="0"/>
              </a:spcBef>
              <a:buClr>
                <a:schemeClr val="dk2"/>
              </a:buClr>
              <a:buFont typeface="Quattrocent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493775" y="5257800"/>
            <a:ext cx="7196328" cy="987551"/>
          </a:xfrm>
          <a:prstGeom prst="rect">
            <a:avLst/>
          </a:prstGeom>
          <a:noFill/>
          <a:ln>
            <a:noFill/>
          </a:ln>
        </p:spPr>
        <p:txBody>
          <a:bodyPr lIns="91425" tIns="91425" rIns="91425" bIns="91425" numCol="1" anchor="t" anchorCtr="0"/>
          <a:lstStyle>
            <a:lvl1pPr marL="0" marR="0" indent="0" algn="l" rtl="0">
              <a:spcBef>
                <a:spcPts val="0"/>
              </a:spcBef>
              <a:buClr>
                <a:schemeClr val="dk2"/>
              </a:buClr>
              <a:buFont typeface="Noto Symbol"/>
              <a:buNone/>
              <a:defRPr/>
            </a:lvl1pPr>
            <a:lvl2pPr marL="457200" marR="0" indent="0" algn="ctr" rtl="0">
              <a:spcBef>
                <a:spcPts val="600"/>
              </a:spcBef>
              <a:buClr>
                <a:srgbClr val="888888"/>
              </a:buClr>
              <a:buFont typeface="Noto Symbol"/>
              <a:buNone/>
              <a:defRPr/>
            </a:lvl2pPr>
            <a:lvl3pPr marL="914400" marR="0" indent="0" algn="ctr" rtl="0">
              <a:spcBef>
                <a:spcPts val="600"/>
              </a:spcBef>
              <a:buClr>
                <a:srgbClr val="888888"/>
              </a:buClr>
              <a:buFont typeface="Noto Symbol"/>
              <a:buNone/>
              <a:defRPr/>
            </a:lvl3pPr>
            <a:lvl4pPr marL="1371600" marR="0" indent="0" algn="ctr" rtl="0">
              <a:spcBef>
                <a:spcPts val="600"/>
              </a:spcBef>
              <a:buClr>
                <a:srgbClr val="888888"/>
              </a:buClr>
              <a:buFont typeface="Noto Symbol"/>
              <a:buNone/>
              <a:defRPr/>
            </a:lvl4pPr>
            <a:lvl5pPr marL="1828800" marR="0" indent="0" algn="ctr" rtl="0">
              <a:spcBef>
                <a:spcPts val="600"/>
              </a:spcBef>
              <a:buClr>
                <a:srgbClr val="888888"/>
              </a:buClr>
              <a:buFont typeface="Noto Symbo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765175" y="4267200"/>
            <a:ext cx="7612062" cy="1100137"/>
          </a:xfrm>
          <a:prstGeom prst="rect">
            <a:avLst/>
          </a:prstGeom>
          <a:noFill/>
          <a:ln>
            <a:noFill/>
          </a:ln>
        </p:spPr>
        <p:txBody>
          <a:bodyPr lIns="91425" tIns="91425" rIns="91425" bIns="91425" numCol="1"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a:spLocks noGrp="1"/>
          </p:cNvSpPr>
          <p:nvPr>
            <p:ph type="pic" idx="2"/>
          </p:nvPr>
        </p:nvSpPr>
        <p:spPr>
          <a:xfrm rot="-185960">
            <a:off x="1779080" y="450465"/>
            <a:ext cx="5486400" cy="3626213"/>
          </a:xfrm>
          <a:prstGeom prst="rect">
            <a:avLst/>
          </a:prstGeom>
          <a:solidFill>
            <a:srgbClr val="EEEEEE"/>
          </a:solidFill>
          <a:ln w="38100" cap="sq" cmpd="sng">
            <a:solidFill>
              <a:srgbClr val="FDFDFD"/>
            </a:solidFill>
            <a:prstDash val="solid"/>
            <a:miter/>
            <a:headEnd type="none" w="med" len="med"/>
            <a:tailEnd type="none" w="med" len="med"/>
          </a:ln>
        </p:spPr>
      </p:sp>
      <p:sp>
        <p:nvSpPr>
          <p:cNvPr id="72" name="Shape 72"/>
          <p:cNvSpPr txBox="1">
            <a:spLocks noGrp="1"/>
          </p:cNvSpPr>
          <p:nvPr>
            <p:ph type="body" idx="1"/>
          </p:nvPr>
        </p:nvSpPr>
        <p:spPr>
          <a:xfrm>
            <a:off x="765175" y="5443537"/>
            <a:ext cx="7612062" cy="804861"/>
          </a:xfrm>
          <a:prstGeom prst="rect">
            <a:avLst/>
          </a:prstGeom>
          <a:noFill/>
          <a:ln>
            <a:noFill/>
          </a:ln>
        </p:spPr>
        <p:txBody>
          <a:bodyPr lIns="91425" tIns="91425" rIns="91425" bIns="91425" numCol="1" anchor="t" anchorCtr="0"/>
          <a:lstStyle>
            <a:lvl1pPr marL="0" indent="0" algn="ctr" rtl="0">
              <a:spcBef>
                <a:spcPts val="300"/>
              </a:spcBef>
              <a:buFont typeface="Quattrocento"/>
              <a:buNone/>
              <a:defRPr/>
            </a:lvl1pPr>
            <a:lvl2pPr marL="457200" indent="0" rtl="0">
              <a:spcBef>
                <a:spcPts val="0"/>
              </a:spcBef>
              <a:buFont typeface="Quattrocento"/>
              <a:buNone/>
              <a:defRPr/>
            </a:lvl2pPr>
            <a:lvl3pPr marL="914400" indent="0" rtl="0">
              <a:spcBef>
                <a:spcPts val="0"/>
              </a:spcBef>
              <a:buFont typeface="Quattrocento"/>
              <a:buNone/>
              <a:defRPr/>
            </a:lvl3pPr>
            <a:lvl4pPr marL="1371600" indent="0" rtl="0">
              <a:spcBef>
                <a:spcPts val="0"/>
              </a:spcBef>
              <a:buFont typeface="Quattrocento"/>
              <a:buNone/>
              <a:defRPr/>
            </a:lvl4pPr>
            <a:lvl5pPr marL="1828800" indent="0" rtl="0">
              <a:spcBef>
                <a:spcPts val="0"/>
              </a:spcBef>
              <a:buFont typeface="Quattrocento"/>
              <a:buNone/>
              <a:defRPr/>
            </a:lvl5pPr>
            <a:lvl6pPr marL="2286000" indent="0" rtl="0">
              <a:spcBef>
                <a:spcPts val="0"/>
              </a:spcBef>
              <a:buFont typeface="Quattrocento"/>
              <a:buNone/>
              <a:defRPr/>
            </a:lvl6pPr>
            <a:lvl7pPr marL="2743200" indent="0" rtl="0">
              <a:spcBef>
                <a:spcPts val="0"/>
              </a:spcBef>
              <a:buFont typeface="Quattrocento"/>
              <a:buNone/>
              <a:defRPr/>
            </a:lvl7pPr>
            <a:lvl8pPr marL="3200400" indent="0" rtl="0">
              <a:spcBef>
                <a:spcPts val="0"/>
              </a:spcBef>
              <a:buFont typeface="Quattrocento"/>
              <a:buNone/>
              <a:defRPr/>
            </a:lvl8pPr>
            <a:lvl9pPr marL="3657600" indent="0" rtl="0">
              <a:spcBef>
                <a:spcPts val="0"/>
              </a:spcBef>
              <a:buFont typeface="Quattrocento"/>
              <a:buNone/>
              <a:defRPr/>
            </a:lvl9pPr>
          </a:lstStyle>
          <a:p>
            <a:endParaRPr/>
          </a:p>
        </p:txBody>
      </p:sp>
      <p:sp>
        <p:nvSpPr>
          <p:cNvPr id="73" name="Shape 73"/>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4" name="Shape 74"/>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 Pictures with Caption">
    <p:bg>
      <p:bgPr>
        <a:blipFill rotWithShape="1">
          <a:blip r:embed="rId2">
            <a:alphaModFix/>
          </a:blip>
          <a:stretch>
            <a:fillRect/>
          </a:stretch>
        </a:blipFill>
        <a:effectLst/>
      </p:bgPr>
    </p:bg>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08945" y="381000"/>
            <a:ext cx="3250359" cy="1631950"/>
          </a:xfrm>
          <a:prstGeom prst="rect">
            <a:avLst/>
          </a:prstGeom>
          <a:noFill/>
          <a:ln>
            <a:noFill/>
          </a:ln>
        </p:spPr>
        <p:txBody>
          <a:bodyPr lIns="91425" tIns="91425" rIns="91425" bIns="91425" numCol="1"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1"/>
          </p:nvPr>
        </p:nvSpPr>
        <p:spPr>
          <a:xfrm>
            <a:off x="608945" y="2084389"/>
            <a:ext cx="3250359" cy="3935412"/>
          </a:xfrm>
          <a:prstGeom prst="rect">
            <a:avLst/>
          </a:prstGeom>
          <a:noFill/>
          <a:ln>
            <a:noFill/>
          </a:ln>
        </p:spPr>
        <p:txBody>
          <a:bodyPr lIns="91425" tIns="91425" rIns="91425" bIns="91425" numCol="1" anchor="t" anchorCtr="0"/>
          <a:lstStyle>
            <a:lvl1pPr marL="0" indent="0" algn="ctr" rtl="0">
              <a:spcBef>
                <a:spcPts val="0"/>
              </a:spcBef>
              <a:buClr>
                <a:schemeClr val="dk2"/>
              </a:buClr>
              <a:buFont typeface="Quattrocento"/>
              <a:buNone/>
              <a:defRPr/>
            </a:lvl1pPr>
            <a:lvl2pPr marL="457200" indent="0" rtl="0">
              <a:spcBef>
                <a:spcPts val="0"/>
              </a:spcBef>
              <a:buFont typeface="Quattrocento"/>
              <a:buNone/>
              <a:defRPr/>
            </a:lvl2pPr>
            <a:lvl3pPr marL="914400" indent="0" rtl="0">
              <a:spcBef>
                <a:spcPts val="0"/>
              </a:spcBef>
              <a:buFont typeface="Quattrocento"/>
              <a:buNone/>
              <a:defRPr/>
            </a:lvl3pPr>
            <a:lvl4pPr marL="1371600" indent="0" rtl="0">
              <a:spcBef>
                <a:spcPts val="0"/>
              </a:spcBef>
              <a:buFont typeface="Quattrocento"/>
              <a:buNone/>
              <a:defRPr/>
            </a:lvl4pPr>
            <a:lvl5pPr marL="1828800" indent="0" rtl="0">
              <a:spcBef>
                <a:spcPts val="0"/>
              </a:spcBef>
              <a:buFont typeface="Quattrocento"/>
              <a:buNone/>
              <a:defRPr/>
            </a:lvl5pPr>
            <a:lvl6pPr marL="2286000" indent="0" rtl="0">
              <a:spcBef>
                <a:spcPts val="0"/>
              </a:spcBef>
              <a:buFont typeface="Quattrocento"/>
              <a:buNone/>
              <a:defRPr/>
            </a:lvl6pPr>
            <a:lvl7pPr marL="2743200" indent="0" rtl="0">
              <a:spcBef>
                <a:spcPts val="0"/>
              </a:spcBef>
              <a:buFont typeface="Quattrocento"/>
              <a:buNone/>
              <a:defRPr/>
            </a:lvl7pPr>
            <a:lvl8pPr marL="3200400" indent="0" rtl="0">
              <a:spcBef>
                <a:spcPts val="0"/>
              </a:spcBef>
              <a:buFont typeface="Quattrocento"/>
              <a:buNone/>
              <a:defRPr/>
            </a:lvl8pPr>
            <a:lvl9pPr marL="3657600" indent="0" rtl="0">
              <a:spcBef>
                <a:spcPts val="0"/>
              </a:spcBef>
              <a:buFont typeface="Quattrocento"/>
              <a:buNone/>
              <a:defRPr/>
            </a:lvl9pPr>
          </a:lstStyle>
          <a:p>
            <a:endParaRPr/>
          </a:p>
        </p:txBody>
      </p:sp>
      <p:sp>
        <p:nvSpPr>
          <p:cNvPr id="79" name="Shape 79"/>
          <p:cNvSpPr txBox="1">
            <a:spLocks noGrp="1"/>
          </p:cNvSpPr>
          <p:nvPr>
            <p:ph type="dt" idx="10"/>
          </p:nvPr>
        </p:nvSpPr>
        <p:spPr>
          <a:xfrm>
            <a:off x="4495800" y="6356350"/>
            <a:ext cx="11430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0" name="Shape 80"/>
          <p:cNvSpPr txBox="1">
            <a:spLocks noGrp="1"/>
          </p:cNvSpPr>
          <p:nvPr>
            <p:ph type="ftr" idx="11"/>
          </p:nvPr>
        </p:nvSpPr>
        <p:spPr>
          <a:xfrm>
            <a:off x="5791200" y="6356350"/>
            <a:ext cx="2895600"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sldNum" idx="12"/>
          </p:nvPr>
        </p:nvSpPr>
        <p:spPr>
          <a:xfrm>
            <a:off x="1967425"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82" name="Shape 82"/>
          <p:cNvSpPr>
            <a:spLocks noGrp="1"/>
          </p:cNvSpPr>
          <p:nvPr>
            <p:ph type="pic" idx="2"/>
          </p:nvPr>
        </p:nvSpPr>
        <p:spPr>
          <a:xfrm rot="307655">
            <a:off x="4082873" y="3187732"/>
            <a:ext cx="4141139" cy="2881378"/>
          </a:xfrm>
          <a:prstGeom prst="rect">
            <a:avLst/>
          </a:prstGeom>
          <a:solidFill>
            <a:srgbClr val="EEEEEE"/>
          </a:solidFill>
          <a:ln w="38100" cap="sq" cmpd="sng">
            <a:solidFill>
              <a:srgbClr val="FDFDFD"/>
            </a:solidFill>
            <a:prstDash val="solid"/>
            <a:miter/>
            <a:headEnd type="none" w="med" len="med"/>
            <a:tailEnd type="none" w="med" len="med"/>
          </a:ln>
        </p:spPr>
      </p:sp>
      <p:sp>
        <p:nvSpPr>
          <p:cNvPr id="83" name="Shape 83"/>
          <p:cNvSpPr>
            <a:spLocks noGrp="1"/>
          </p:cNvSpPr>
          <p:nvPr>
            <p:ph type="pic" idx="3"/>
          </p:nvPr>
        </p:nvSpPr>
        <p:spPr>
          <a:xfrm rot="-185248">
            <a:off x="4623469" y="338031"/>
            <a:ext cx="4141140" cy="2881377"/>
          </a:xfrm>
          <a:prstGeom prst="rect">
            <a:avLst/>
          </a:prstGeom>
          <a:solidFill>
            <a:srgbClr val="EEEEEE"/>
          </a:solidFill>
          <a:ln w="38100" cap="sq" cmpd="sng">
            <a:solidFill>
              <a:srgbClr val="FDFDFD"/>
            </a:solidFill>
            <a:prstDash val="solid"/>
            <a:miter/>
            <a:headEnd type="none" w="med" len="med"/>
            <a:tailEnd type="none" w="med" len="med"/>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765174" y="79467"/>
            <a:ext cx="7612062" cy="1417638"/>
          </a:xfrm>
          <a:prstGeom prst="rect">
            <a:avLst/>
          </a:prstGeom>
          <a:noFill/>
          <a:ln>
            <a:noFill/>
          </a:ln>
        </p:spPr>
        <p:txBody>
          <a:bodyPr lIns="91425" tIns="91425" rIns="91425" bIns="91425" numCol="1" anchor="ctr" anchorCtr="0"/>
          <a:lstStyle>
            <a:lvl1pPr algn="ctr" rtl="0">
              <a:spcBef>
                <a:spcPts val="0"/>
              </a:spcBef>
              <a:buClr>
                <a:schemeClr val="dk2"/>
              </a:buClr>
              <a:buFont typeface="Quattrocen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txBox="1">
            <a:spLocks noGrp="1"/>
          </p:cNvSpPr>
          <p:nvPr>
            <p:ph type="body" idx="1"/>
          </p:nvPr>
        </p:nvSpPr>
        <p:spPr>
          <a:xfrm rot="5400000">
            <a:off x="2480189" y="355831"/>
            <a:ext cx="4182034" cy="7612064"/>
          </a:xfrm>
          <a:prstGeom prst="rect">
            <a:avLst/>
          </a:prstGeom>
          <a:noFill/>
          <a:ln>
            <a:noFill/>
          </a:ln>
        </p:spPr>
        <p:txBody>
          <a:bodyPr lIns="91425" tIns="91425" rIns="91425" bIns="91425" numCol="1" anchor="t" anchorCtr="0"/>
          <a:lstStyle>
            <a:lvl1pPr marL="342900" indent="-190500" algn="l" rtl="0">
              <a:spcBef>
                <a:spcPts val="2000"/>
              </a:spcBef>
              <a:buClr>
                <a:schemeClr val="lt1"/>
              </a:buClr>
              <a:buFont typeface="Noto Symbol"/>
              <a:buChar char="●"/>
              <a:defRPr/>
            </a:lvl1pPr>
            <a:lvl2pPr marL="685800" indent="-203200" algn="l" rtl="0">
              <a:spcBef>
                <a:spcPts val="600"/>
              </a:spcBef>
              <a:buClr>
                <a:schemeClr val="lt1"/>
              </a:buClr>
              <a:buFont typeface="Noto Symbol"/>
              <a:buChar char="●"/>
              <a:defRPr/>
            </a:lvl2pPr>
            <a:lvl3pPr marL="1035050" indent="-222250" algn="l" rtl="0">
              <a:spcBef>
                <a:spcPts val="600"/>
              </a:spcBef>
              <a:buClr>
                <a:schemeClr val="lt1"/>
              </a:buClr>
              <a:buFont typeface="Noto Symbol"/>
              <a:buChar char="●"/>
              <a:defRPr/>
            </a:lvl3pPr>
            <a:lvl4pPr marL="1371600" indent="-228600" algn="l" rtl="0">
              <a:spcBef>
                <a:spcPts val="600"/>
              </a:spcBef>
              <a:buClr>
                <a:schemeClr val="lt1"/>
              </a:buClr>
              <a:buFont typeface="Noto Symbol"/>
              <a:buChar char="●"/>
              <a:defRPr/>
            </a:lvl4pPr>
            <a:lvl5pPr marL="1720850" indent="-234950" algn="l" rtl="0">
              <a:spcBef>
                <a:spcPts val="600"/>
              </a:spcBef>
              <a:buClr>
                <a:schemeClr val="lt1"/>
              </a:buClr>
              <a:buFont typeface="Noto Symbo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7" name="Shape 87"/>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8" name="Shape 88"/>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9" name="Shape 89"/>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bg>
      <p:bgPr>
        <a:blipFill rotWithShape="1">
          <a:blip r:embed="rId2">
            <a:alphaModFix/>
          </a:blip>
          <a:stretch>
            <a:fillRect/>
          </a:stretch>
        </a:blip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rot="5400000">
            <a:off x="5463428" y="2613772"/>
            <a:ext cx="5810250" cy="1497105"/>
          </a:xfrm>
          <a:prstGeom prst="rect">
            <a:avLst/>
          </a:prstGeom>
          <a:noFill/>
          <a:ln>
            <a:noFill/>
          </a:ln>
        </p:spPr>
        <p:txBody>
          <a:bodyPr lIns="91425" tIns="91425" rIns="91425" bIns="91425" numCol="1" anchor="ctr" anchorCtr="0"/>
          <a:lstStyle>
            <a:lvl1pPr algn="ctr" rtl="0">
              <a:spcBef>
                <a:spcPts val="0"/>
              </a:spcBef>
              <a:buClr>
                <a:schemeClr val="dk2"/>
              </a:buClr>
              <a:buFont typeface="Quattrocen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1"/>
          </p:nvPr>
        </p:nvSpPr>
        <p:spPr>
          <a:xfrm rot="5400000">
            <a:off x="848518" y="105569"/>
            <a:ext cx="5810250" cy="6513510"/>
          </a:xfrm>
          <a:prstGeom prst="rect">
            <a:avLst/>
          </a:prstGeom>
          <a:noFill/>
          <a:ln>
            <a:noFill/>
          </a:ln>
        </p:spPr>
        <p:txBody>
          <a:bodyPr lIns="91425" tIns="91425" rIns="91425" bIns="91425" numCol="1" anchor="t" anchorCtr="0"/>
          <a:lstStyle>
            <a:lvl1pPr marL="342900" indent="-190500" algn="l" rtl="0">
              <a:spcBef>
                <a:spcPts val="2000"/>
              </a:spcBef>
              <a:buClr>
                <a:schemeClr val="lt1"/>
              </a:buClr>
              <a:buFont typeface="Noto Symbol"/>
              <a:buChar char="●"/>
              <a:defRPr/>
            </a:lvl1pPr>
            <a:lvl2pPr marL="685800" indent="-203200" algn="l" rtl="0">
              <a:spcBef>
                <a:spcPts val="600"/>
              </a:spcBef>
              <a:buClr>
                <a:schemeClr val="lt1"/>
              </a:buClr>
              <a:buFont typeface="Noto Symbol"/>
              <a:buChar char="●"/>
              <a:defRPr/>
            </a:lvl2pPr>
            <a:lvl3pPr marL="1035050" indent="-222250" algn="l" rtl="0">
              <a:spcBef>
                <a:spcPts val="600"/>
              </a:spcBef>
              <a:buClr>
                <a:schemeClr val="lt1"/>
              </a:buClr>
              <a:buFont typeface="Noto Symbol"/>
              <a:buChar char="●"/>
              <a:defRPr/>
            </a:lvl3pPr>
            <a:lvl4pPr marL="1371600" indent="-228600" algn="l" rtl="0">
              <a:spcBef>
                <a:spcPts val="600"/>
              </a:spcBef>
              <a:buClr>
                <a:schemeClr val="lt1"/>
              </a:buClr>
              <a:buFont typeface="Noto Symbol"/>
              <a:buChar char="●"/>
              <a:defRPr/>
            </a:lvl4pPr>
            <a:lvl5pPr marL="1720850" indent="-234950" algn="l" rtl="0">
              <a:spcBef>
                <a:spcPts val="600"/>
              </a:spcBef>
              <a:buClr>
                <a:schemeClr val="lt1"/>
              </a:buClr>
              <a:buFont typeface="Noto Symbo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93" name="Shape 93"/>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4" name="Shape 94"/>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5" name="Shape 95"/>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65174" y="79467"/>
            <a:ext cx="7612062" cy="1417638"/>
          </a:xfrm>
          <a:prstGeom prst="rect">
            <a:avLst/>
          </a:prstGeom>
          <a:noFill/>
          <a:ln>
            <a:noFill/>
          </a:ln>
        </p:spPr>
        <p:txBody>
          <a:bodyPr lIns="91425" tIns="91425" rIns="91425" bIns="91425" numCol="1" anchor="ctr" anchorCtr="0"/>
          <a:lstStyle>
            <a:lvl1pPr algn="ctr" rtl="0">
              <a:spcBef>
                <a:spcPts val="0"/>
              </a:spcBef>
              <a:buClr>
                <a:schemeClr val="dk2"/>
              </a:buClr>
              <a:buFont typeface="Quattrocen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1"/>
          </p:nvPr>
        </p:nvSpPr>
        <p:spPr>
          <a:xfrm>
            <a:off x="765175" y="2070846"/>
            <a:ext cx="7612064" cy="4182034"/>
          </a:xfrm>
          <a:prstGeom prst="rect">
            <a:avLst/>
          </a:prstGeom>
          <a:noFill/>
          <a:ln>
            <a:noFill/>
          </a:ln>
        </p:spPr>
        <p:txBody>
          <a:bodyPr lIns="91425" tIns="91425" rIns="91425" bIns="91425" numCol="1" anchor="t" anchorCtr="0"/>
          <a:lstStyle>
            <a:lvl1pPr marL="342900" indent="-190500" algn="l" rtl="0">
              <a:spcBef>
                <a:spcPts val="2000"/>
              </a:spcBef>
              <a:buClr>
                <a:schemeClr val="lt1"/>
              </a:buClr>
              <a:buFont typeface="Noto Symbol"/>
              <a:buChar char="●"/>
              <a:defRPr/>
            </a:lvl1pPr>
            <a:lvl2pPr marL="685800" indent="-203200" algn="l" rtl="0">
              <a:spcBef>
                <a:spcPts val="600"/>
              </a:spcBef>
              <a:buClr>
                <a:schemeClr val="lt1"/>
              </a:buClr>
              <a:buFont typeface="Noto Symbol"/>
              <a:buChar char="●"/>
              <a:defRPr/>
            </a:lvl2pPr>
            <a:lvl3pPr marL="1035050" indent="-222250" algn="l" rtl="0">
              <a:spcBef>
                <a:spcPts val="600"/>
              </a:spcBef>
              <a:buClr>
                <a:schemeClr val="lt1"/>
              </a:buClr>
              <a:buFont typeface="Noto Symbol"/>
              <a:buChar char="●"/>
              <a:defRPr/>
            </a:lvl3pPr>
            <a:lvl4pPr marL="1371600" indent="-228600" algn="l" rtl="0">
              <a:spcBef>
                <a:spcPts val="600"/>
              </a:spcBef>
              <a:buClr>
                <a:schemeClr val="lt1"/>
              </a:buClr>
              <a:buFont typeface="Noto Symbol"/>
              <a:buChar char="●"/>
              <a:defRPr/>
            </a:lvl4pPr>
            <a:lvl5pPr marL="1720850" indent="-234950" algn="l" rtl="0">
              <a:spcBef>
                <a:spcPts val="600"/>
              </a:spcBef>
              <a:buClr>
                <a:schemeClr val="lt1"/>
              </a:buClr>
              <a:buFont typeface="Noto Symbo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2" name="Shape 22"/>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3" name="Shape 23"/>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25"/>
        <p:cNvGrpSpPr/>
        <p:nvPr/>
      </p:nvGrpSpPr>
      <p:grpSpPr>
        <a:xfrm>
          <a:off x="0" y="0"/>
          <a:ext cx="0" cy="0"/>
          <a:chOff x="0" y="0"/>
          <a:chExt cx="0" cy="0"/>
        </a:xfrm>
      </p:grpSpPr>
      <p:sp>
        <p:nvSpPr>
          <p:cNvPr id="26" name="Shape 26"/>
          <p:cNvSpPr txBox="1">
            <a:spLocks noGrp="1"/>
          </p:cNvSpPr>
          <p:nvPr>
            <p:ph type="ctrTitle"/>
          </p:nvPr>
        </p:nvSpPr>
        <p:spPr>
          <a:xfrm>
            <a:off x="496889" y="3774328"/>
            <a:ext cx="7199310" cy="1470024"/>
          </a:xfrm>
          <a:prstGeom prst="rect">
            <a:avLst/>
          </a:prstGeom>
          <a:noFill/>
          <a:ln>
            <a:noFill/>
          </a:ln>
        </p:spPr>
        <p:txBody>
          <a:bodyPr lIns="91425" tIns="91425" rIns="91425" bIns="91425" numCol="1" anchor="b" anchorCtr="0"/>
          <a:lstStyle>
            <a:lvl1pPr marL="0" marR="0" indent="0" algn="l" rtl="0">
              <a:spcBef>
                <a:spcPts val="0"/>
              </a:spcBef>
              <a:buClr>
                <a:schemeClr val="dk2"/>
              </a:buClr>
              <a:buFont typeface="Quattrocent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7" name="Shape 27"/>
          <p:cNvSpPr txBox="1">
            <a:spLocks noGrp="1"/>
          </p:cNvSpPr>
          <p:nvPr>
            <p:ph type="subTitle" idx="1"/>
          </p:nvPr>
        </p:nvSpPr>
        <p:spPr>
          <a:xfrm>
            <a:off x="496887" y="5257800"/>
            <a:ext cx="7199312" cy="990599"/>
          </a:xfrm>
          <a:prstGeom prst="rect">
            <a:avLst/>
          </a:prstGeom>
          <a:noFill/>
          <a:ln>
            <a:noFill/>
          </a:ln>
        </p:spPr>
        <p:txBody>
          <a:bodyPr lIns="91425" tIns="91425" rIns="91425" bIns="91425" numCol="1" anchor="t" anchorCtr="0"/>
          <a:lstStyle>
            <a:lvl1pPr marL="0" marR="0" indent="0" algn="l" rtl="0">
              <a:spcBef>
                <a:spcPts val="0"/>
              </a:spcBef>
              <a:buClr>
                <a:schemeClr val="dk2"/>
              </a:buClr>
              <a:buFont typeface="Noto Symbol"/>
              <a:buNone/>
              <a:defRPr/>
            </a:lvl1pPr>
            <a:lvl2pPr marL="457200" marR="0" indent="0" algn="ctr" rtl="0">
              <a:spcBef>
                <a:spcPts val="600"/>
              </a:spcBef>
              <a:buClr>
                <a:srgbClr val="888888"/>
              </a:buClr>
              <a:buFont typeface="Noto Symbol"/>
              <a:buNone/>
              <a:defRPr/>
            </a:lvl2pPr>
            <a:lvl3pPr marL="914400" marR="0" indent="0" algn="ctr" rtl="0">
              <a:spcBef>
                <a:spcPts val="600"/>
              </a:spcBef>
              <a:buClr>
                <a:srgbClr val="888888"/>
              </a:buClr>
              <a:buFont typeface="Noto Symbol"/>
              <a:buNone/>
              <a:defRPr/>
            </a:lvl3pPr>
            <a:lvl4pPr marL="1371600" marR="0" indent="0" algn="ctr" rtl="0">
              <a:spcBef>
                <a:spcPts val="600"/>
              </a:spcBef>
              <a:buClr>
                <a:srgbClr val="888888"/>
              </a:buClr>
              <a:buFont typeface="Noto Symbol"/>
              <a:buNone/>
              <a:defRPr/>
            </a:lvl4pPr>
            <a:lvl5pPr marL="1828800" marR="0" indent="0" algn="ctr" rtl="0">
              <a:spcBef>
                <a:spcPts val="600"/>
              </a:spcBef>
              <a:buClr>
                <a:srgbClr val="888888"/>
              </a:buClr>
              <a:buFont typeface="Noto Symbo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28" name="Shape 28"/>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9" name="Shape 29"/>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a:spLocks noGrp="1"/>
          </p:cNvSpPr>
          <p:nvPr>
            <p:ph type="pic" idx="2"/>
          </p:nvPr>
        </p:nvSpPr>
        <p:spPr>
          <a:xfrm rot="504148">
            <a:off x="4493543" y="555043"/>
            <a:ext cx="4142460" cy="3085398"/>
          </a:xfrm>
          <a:prstGeom prst="rect">
            <a:avLst/>
          </a:prstGeom>
          <a:solidFill>
            <a:srgbClr val="EEEEEE"/>
          </a:solidFill>
          <a:ln w="38100" cap="sq" cmpd="sng">
            <a:solidFill>
              <a:srgbClr val="FDFDFD"/>
            </a:solidFill>
            <a:prstDash val="solid"/>
            <a:miter/>
            <a:headEnd type="none" w="med" len="med"/>
            <a:tailEnd type="none" w="med" len="me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bg>
      <p:bgPr>
        <a:blipFill rotWithShape="1">
          <a:blip r:embed="rId2">
            <a:alphaModFix/>
          </a:blip>
          <a:stretch>
            <a:fillRect/>
          </a:stretch>
        </a:blipFill>
        <a:effectLst/>
      </p:bgPr>
    </p:bg>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765175" y="2236693"/>
            <a:ext cx="7612062" cy="1362075"/>
          </a:xfrm>
          <a:prstGeom prst="rect">
            <a:avLst/>
          </a:prstGeom>
          <a:noFill/>
          <a:ln>
            <a:noFill/>
          </a:ln>
        </p:spPr>
        <p:txBody>
          <a:bodyPr lIns="91425" tIns="91425" rIns="91425" bIns="91425" numCol="1" anchor="b" anchorCtr="0"/>
          <a:lstStyle>
            <a:lvl1pPr algn="ctr" rtl="0">
              <a:spcBef>
                <a:spcPts val="0"/>
              </a:spcBef>
              <a:buClr>
                <a:schemeClr val="dk2"/>
              </a:buClr>
              <a:buFont typeface="Quattrocen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765175" y="3617258"/>
            <a:ext cx="7612062" cy="1500187"/>
          </a:xfrm>
          <a:prstGeom prst="rect">
            <a:avLst/>
          </a:prstGeom>
          <a:noFill/>
          <a:ln>
            <a:noFill/>
          </a:ln>
        </p:spPr>
        <p:txBody>
          <a:bodyPr lIns="91425" tIns="91425" rIns="91425" bIns="91425" numCol="1" anchor="t" anchorCtr="0"/>
          <a:lstStyle>
            <a:lvl1pPr marL="0" indent="0" algn="ctr" rtl="0">
              <a:spcBef>
                <a:spcPts val="0"/>
              </a:spcBef>
              <a:buClr>
                <a:schemeClr val="dk2"/>
              </a:buClr>
              <a:buFont typeface="Quattrocento"/>
              <a:buNone/>
              <a:defRPr/>
            </a:lvl1pPr>
            <a:lvl2pPr marL="457200" indent="0" rtl="0">
              <a:spcBef>
                <a:spcPts val="0"/>
              </a:spcBef>
              <a:buClr>
                <a:srgbClr val="888888"/>
              </a:buClr>
              <a:buFont typeface="Quattrocento"/>
              <a:buNone/>
              <a:defRPr/>
            </a:lvl2pPr>
            <a:lvl3pPr marL="914400" indent="0" rtl="0">
              <a:spcBef>
                <a:spcPts val="0"/>
              </a:spcBef>
              <a:buClr>
                <a:srgbClr val="888888"/>
              </a:buClr>
              <a:buFont typeface="Quattrocento"/>
              <a:buNone/>
              <a:defRPr/>
            </a:lvl3pPr>
            <a:lvl4pPr marL="1371600" indent="0" rtl="0">
              <a:spcBef>
                <a:spcPts val="0"/>
              </a:spcBef>
              <a:buClr>
                <a:srgbClr val="888888"/>
              </a:buClr>
              <a:buFont typeface="Quattrocento"/>
              <a:buNone/>
              <a:defRPr/>
            </a:lvl4pPr>
            <a:lvl5pPr marL="1828800" indent="0" rtl="0">
              <a:spcBef>
                <a:spcPts val="0"/>
              </a:spcBef>
              <a:buClr>
                <a:srgbClr val="888888"/>
              </a:buClr>
              <a:buFont typeface="Quattrocento"/>
              <a:buNone/>
              <a:defRPr/>
            </a:lvl5pPr>
            <a:lvl6pPr marL="2286000" indent="0" rtl="0">
              <a:spcBef>
                <a:spcPts val="0"/>
              </a:spcBef>
              <a:buClr>
                <a:srgbClr val="888888"/>
              </a:buClr>
              <a:buFont typeface="Quattrocento"/>
              <a:buNone/>
              <a:defRPr/>
            </a:lvl6pPr>
            <a:lvl7pPr marL="2743200" indent="0" rtl="0">
              <a:spcBef>
                <a:spcPts val="0"/>
              </a:spcBef>
              <a:buClr>
                <a:srgbClr val="888888"/>
              </a:buClr>
              <a:buFont typeface="Quattrocento"/>
              <a:buNone/>
              <a:defRPr/>
            </a:lvl7pPr>
            <a:lvl8pPr marL="3200400" indent="0" rtl="0">
              <a:spcBef>
                <a:spcPts val="0"/>
              </a:spcBef>
              <a:buClr>
                <a:srgbClr val="888888"/>
              </a:buClr>
              <a:buFont typeface="Quattrocento"/>
              <a:buNone/>
              <a:defRPr/>
            </a:lvl8pPr>
            <a:lvl9pPr marL="3657600" indent="0" rtl="0">
              <a:spcBef>
                <a:spcPts val="0"/>
              </a:spcBef>
              <a:buClr>
                <a:srgbClr val="888888"/>
              </a:buClr>
              <a:buFont typeface="Quattrocento"/>
              <a:buNone/>
              <a:defRPr/>
            </a:lvl9pPr>
          </a:lstStyle>
          <a:p>
            <a:endParaRPr/>
          </a:p>
        </p:txBody>
      </p:sp>
      <p:sp>
        <p:nvSpPr>
          <p:cNvPr id="34" name="Shape 34"/>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5" name="Shape 35"/>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6" name="Shape 36"/>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65174" y="79467"/>
            <a:ext cx="7612062" cy="1417638"/>
          </a:xfrm>
          <a:prstGeom prst="rect">
            <a:avLst/>
          </a:prstGeom>
          <a:noFill/>
          <a:ln>
            <a:noFill/>
          </a:ln>
        </p:spPr>
        <p:txBody>
          <a:bodyPr lIns="91425" tIns="91425" rIns="91425" bIns="91425" numCol="1" anchor="ctr" anchorCtr="0"/>
          <a:lstStyle>
            <a:lvl1pPr algn="ctr" rtl="0">
              <a:spcBef>
                <a:spcPts val="0"/>
              </a:spcBef>
              <a:buClr>
                <a:schemeClr val="dk2"/>
              </a:buClr>
              <a:buFont typeface="Quattrocen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65175" y="2084388"/>
            <a:ext cx="3657600" cy="4183061"/>
          </a:xfrm>
          <a:prstGeom prst="rect">
            <a:avLst/>
          </a:prstGeom>
          <a:noFill/>
          <a:ln>
            <a:noFill/>
          </a:ln>
        </p:spPr>
        <p:txBody>
          <a:bodyPr lIns="91425" tIns="91425" rIns="91425" bIns="91425" numCol="1"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719637" y="2084388"/>
            <a:ext cx="3657600" cy="4183061"/>
          </a:xfrm>
          <a:prstGeom prst="rect">
            <a:avLst/>
          </a:prstGeom>
          <a:noFill/>
          <a:ln>
            <a:noFill/>
          </a:ln>
        </p:spPr>
        <p:txBody>
          <a:bodyPr lIns="91425" tIns="91425" rIns="91425" bIns="91425" numCol="1"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3" name="Shape 43"/>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65174" y="79467"/>
            <a:ext cx="7612062" cy="1417638"/>
          </a:xfrm>
          <a:prstGeom prst="rect">
            <a:avLst/>
          </a:prstGeom>
          <a:noFill/>
          <a:ln>
            <a:noFill/>
          </a:ln>
        </p:spPr>
        <p:txBody>
          <a:bodyPr lIns="91425" tIns="91425" rIns="91425" bIns="91425" numCol="1"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1"/>
          </p:nvPr>
        </p:nvSpPr>
        <p:spPr>
          <a:xfrm>
            <a:off x="765174" y="1687511"/>
            <a:ext cx="3657600" cy="903287"/>
          </a:xfrm>
          <a:prstGeom prst="rect">
            <a:avLst/>
          </a:prstGeom>
          <a:noFill/>
          <a:ln>
            <a:noFill/>
          </a:ln>
        </p:spPr>
        <p:txBody>
          <a:bodyPr lIns="91425" tIns="91425" rIns="91425" bIns="91425" numCol="1" anchor="ctr" anchorCtr="0"/>
          <a:lstStyle>
            <a:lvl1pPr marL="0" indent="0" algn="ctr" rtl="0">
              <a:spcBef>
                <a:spcPts val="0"/>
              </a:spcBef>
              <a:buFont typeface="Quattrocento"/>
              <a:buNone/>
              <a:defRPr/>
            </a:lvl1pPr>
            <a:lvl2pPr marL="457200" indent="0" rtl="0">
              <a:spcBef>
                <a:spcPts val="0"/>
              </a:spcBef>
              <a:buFont typeface="Quattrocento"/>
              <a:buNone/>
              <a:defRPr/>
            </a:lvl2pPr>
            <a:lvl3pPr marL="914400" indent="0" rtl="0">
              <a:spcBef>
                <a:spcPts val="0"/>
              </a:spcBef>
              <a:buFont typeface="Quattrocento"/>
              <a:buNone/>
              <a:defRPr/>
            </a:lvl3pPr>
            <a:lvl4pPr marL="1371600" indent="0" rtl="0">
              <a:spcBef>
                <a:spcPts val="0"/>
              </a:spcBef>
              <a:buFont typeface="Quattrocento"/>
              <a:buNone/>
              <a:defRPr/>
            </a:lvl4pPr>
            <a:lvl5pPr marL="1828800" indent="0" rtl="0">
              <a:spcBef>
                <a:spcPts val="0"/>
              </a:spcBef>
              <a:buFont typeface="Quattrocento"/>
              <a:buNone/>
              <a:defRPr/>
            </a:lvl5pPr>
            <a:lvl6pPr marL="2286000" indent="0" rtl="0">
              <a:spcBef>
                <a:spcPts val="0"/>
              </a:spcBef>
              <a:buFont typeface="Quattrocento"/>
              <a:buNone/>
              <a:defRPr/>
            </a:lvl6pPr>
            <a:lvl7pPr marL="2743200" indent="0" rtl="0">
              <a:spcBef>
                <a:spcPts val="0"/>
              </a:spcBef>
              <a:buFont typeface="Quattrocento"/>
              <a:buNone/>
              <a:defRPr/>
            </a:lvl7pPr>
            <a:lvl8pPr marL="3200400" indent="0" rtl="0">
              <a:spcBef>
                <a:spcPts val="0"/>
              </a:spcBef>
              <a:buFont typeface="Quattrocento"/>
              <a:buNone/>
              <a:defRPr/>
            </a:lvl8pPr>
            <a:lvl9pPr marL="3657600" indent="0" rtl="0">
              <a:spcBef>
                <a:spcPts val="0"/>
              </a:spcBef>
              <a:buFont typeface="Quattrocento"/>
              <a:buNone/>
              <a:defRPr/>
            </a:lvl9pPr>
          </a:lstStyle>
          <a:p>
            <a:endParaRPr/>
          </a:p>
        </p:txBody>
      </p:sp>
      <p:sp>
        <p:nvSpPr>
          <p:cNvPr id="47" name="Shape 47"/>
          <p:cNvSpPr txBox="1">
            <a:spLocks noGrp="1"/>
          </p:cNvSpPr>
          <p:nvPr>
            <p:ph type="body" idx="2"/>
          </p:nvPr>
        </p:nvSpPr>
        <p:spPr>
          <a:xfrm>
            <a:off x="765174" y="2649071"/>
            <a:ext cx="3657600" cy="3608293"/>
          </a:xfrm>
          <a:prstGeom prst="rect">
            <a:avLst/>
          </a:prstGeom>
          <a:noFill/>
          <a:ln>
            <a:noFill/>
          </a:ln>
        </p:spPr>
        <p:txBody>
          <a:bodyPr lIns="91425" tIns="91425" rIns="91425" bIns="91425" numCol="1"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3"/>
          </p:nvPr>
        </p:nvSpPr>
        <p:spPr>
          <a:xfrm>
            <a:off x="4719637" y="1687511"/>
            <a:ext cx="3657600" cy="903287"/>
          </a:xfrm>
          <a:prstGeom prst="rect">
            <a:avLst/>
          </a:prstGeom>
          <a:noFill/>
          <a:ln>
            <a:noFill/>
          </a:ln>
        </p:spPr>
        <p:txBody>
          <a:bodyPr lIns="91425" tIns="91425" rIns="91425" bIns="91425" numCol="1" anchor="ctr" anchorCtr="0"/>
          <a:lstStyle>
            <a:lvl1pPr marL="0" indent="0" algn="ctr" rtl="0">
              <a:spcBef>
                <a:spcPts val="0"/>
              </a:spcBef>
              <a:buFont typeface="Quattrocento"/>
              <a:buNone/>
              <a:defRPr/>
            </a:lvl1pPr>
            <a:lvl2pPr marL="457200" indent="0" rtl="0">
              <a:spcBef>
                <a:spcPts val="0"/>
              </a:spcBef>
              <a:buFont typeface="Quattrocento"/>
              <a:buNone/>
              <a:defRPr/>
            </a:lvl2pPr>
            <a:lvl3pPr marL="914400" indent="0" rtl="0">
              <a:spcBef>
                <a:spcPts val="0"/>
              </a:spcBef>
              <a:buFont typeface="Quattrocento"/>
              <a:buNone/>
              <a:defRPr/>
            </a:lvl3pPr>
            <a:lvl4pPr marL="1371600" indent="0" rtl="0">
              <a:spcBef>
                <a:spcPts val="0"/>
              </a:spcBef>
              <a:buFont typeface="Quattrocento"/>
              <a:buNone/>
              <a:defRPr/>
            </a:lvl4pPr>
            <a:lvl5pPr marL="1828800" indent="0" rtl="0">
              <a:spcBef>
                <a:spcPts val="0"/>
              </a:spcBef>
              <a:buFont typeface="Quattrocento"/>
              <a:buNone/>
              <a:defRPr/>
            </a:lvl5pPr>
            <a:lvl6pPr marL="2286000" indent="0" rtl="0">
              <a:spcBef>
                <a:spcPts val="0"/>
              </a:spcBef>
              <a:buFont typeface="Quattrocento"/>
              <a:buNone/>
              <a:defRPr/>
            </a:lvl6pPr>
            <a:lvl7pPr marL="2743200" indent="0" rtl="0">
              <a:spcBef>
                <a:spcPts val="0"/>
              </a:spcBef>
              <a:buFont typeface="Quattrocento"/>
              <a:buNone/>
              <a:defRPr/>
            </a:lvl7pPr>
            <a:lvl8pPr marL="3200400" indent="0" rtl="0">
              <a:spcBef>
                <a:spcPts val="0"/>
              </a:spcBef>
              <a:buFont typeface="Quattrocento"/>
              <a:buNone/>
              <a:defRPr/>
            </a:lvl8pPr>
            <a:lvl9pPr marL="3657600" indent="0" rtl="0">
              <a:spcBef>
                <a:spcPts val="0"/>
              </a:spcBef>
              <a:buFont typeface="Quattrocento"/>
              <a:buNone/>
              <a:defRPr/>
            </a:lvl9pPr>
          </a:lstStyle>
          <a:p>
            <a:endParaRPr/>
          </a:p>
        </p:txBody>
      </p:sp>
      <p:sp>
        <p:nvSpPr>
          <p:cNvPr id="49" name="Shape 49"/>
          <p:cNvSpPr txBox="1">
            <a:spLocks noGrp="1"/>
          </p:cNvSpPr>
          <p:nvPr>
            <p:ph type="body" idx="4"/>
          </p:nvPr>
        </p:nvSpPr>
        <p:spPr>
          <a:xfrm>
            <a:off x="4719637" y="2649071"/>
            <a:ext cx="3657600" cy="3608293"/>
          </a:xfrm>
          <a:prstGeom prst="rect">
            <a:avLst/>
          </a:prstGeom>
          <a:noFill/>
          <a:ln>
            <a:noFill/>
          </a:ln>
        </p:spPr>
        <p:txBody>
          <a:bodyPr lIns="91425" tIns="91425" rIns="91425" bIns="91425" numCol="1"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765174" y="79467"/>
            <a:ext cx="7612062" cy="1417638"/>
          </a:xfrm>
          <a:prstGeom prst="rect">
            <a:avLst/>
          </a:prstGeom>
          <a:noFill/>
          <a:ln>
            <a:noFill/>
          </a:ln>
        </p:spPr>
        <p:txBody>
          <a:bodyPr lIns="91425" tIns="91425" rIns="91425" bIns="91425" numCol="1" anchor="ctr" anchorCtr="0"/>
          <a:lstStyle>
            <a:lvl1pPr algn="ctr" rtl="0">
              <a:spcBef>
                <a:spcPts val="0"/>
              </a:spcBef>
              <a:buClr>
                <a:schemeClr val="dk2"/>
              </a:buClr>
              <a:buFont typeface="Quattrocento"/>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bg>
      <p:bgPr>
        <a:blipFill rotWithShape="1">
          <a:blip r:embed="rId2">
            <a:alphaModFix/>
          </a:blip>
          <a:stretch>
            <a:fillRect/>
          </a:stretch>
        </a:blipFill>
        <a:effectLst/>
      </p:bgPr>
    </p:bg>
    <p:spTree>
      <p:nvGrpSpPr>
        <p:cNvPr id="1" name="Shape 58"/>
        <p:cNvGrpSpPr/>
        <p:nvPr/>
      </p:nvGrpSpPr>
      <p:grpSpPr>
        <a:xfrm>
          <a:off x="0" y="0"/>
          <a:ext cx="0" cy="0"/>
          <a:chOff x="0" y="0"/>
          <a:chExt cx="0" cy="0"/>
        </a:xfrm>
      </p:grpSpPr>
      <p:sp>
        <p:nvSpPr>
          <p:cNvPr id="59" name="Shape 59"/>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0" name="Shape 60"/>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1" name="Shape 61"/>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bg>
      <p:bgPr>
        <a:blipFill rotWithShape="1">
          <a:blip r:embed="rId2">
            <a:alphaModFix/>
          </a:blip>
          <a:stretch>
            <a:fillRect/>
          </a:stretch>
        </a:blipFill>
        <a:effectLst/>
      </p:bgPr>
    </p:bg>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08945" y="381000"/>
            <a:ext cx="3250359" cy="1631950"/>
          </a:xfrm>
          <a:prstGeom prst="rect">
            <a:avLst/>
          </a:prstGeom>
          <a:noFill/>
          <a:ln>
            <a:noFill/>
          </a:ln>
        </p:spPr>
        <p:txBody>
          <a:bodyPr lIns="91425" tIns="91425" rIns="91425" bIns="91425" numCol="1" anchor="b"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4495800" y="381000"/>
            <a:ext cx="4149724" cy="5886449"/>
          </a:xfrm>
          <a:prstGeom prst="rect">
            <a:avLst/>
          </a:prstGeom>
          <a:noFill/>
          <a:ln>
            <a:noFill/>
          </a:ln>
        </p:spPr>
        <p:txBody>
          <a:bodyPr lIns="91425" tIns="91425" rIns="91425" bIns="91425" numCol="1"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5" name="Shape 65"/>
          <p:cNvSpPr txBox="1">
            <a:spLocks noGrp="1"/>
          </p:cNvSpPr>
          <p:nvPr>
            <p:ph type="body" idx="2"/>
          </p:nvPr>
        </p:nvSpPr>
        <p:spPr>
          <a:xfrm>
            <a:off x="608945" y="2084389"/>
            <a:ext cx="3250359" cy="3935412"/>
          </a:xfrm>
          <a:prstGeom prst="rect">
            <a:avLst/>
          </a:prstGeom>
          <a:noFill/>
          <a:ln>
            <a:noFill/>
          </a:ln>
        </p:spPr>
        <p:txBody>
          <a:bodyPr lIns="91425" tIns="91425" rIns="91425" bIns="91425" numCol="1" anchor="t" anchorCtr="0"/>
          <a:lstStyle>
            <a:lvl1pPr marL="0" indent="0" algn="ctr" rtl="0">
              <a:spcBef>
                <a:spcPts val="0"/>
              </a:spcBef>
              <a:buClr>
                <a:schemeClr val="dk2"/>
              </a:buClr>
              <a:buFont typeface="Quattrocento"/>
              <a:buNone/>
              <a:defRPr/>
            </a:lvl1pPr>
            <a:lvl2pPr marL="457200" indent="0" rtl="0">
              <a:spcBef>
                <a:spcPts val="0"/>
              </a:spcBef>
              <a:buFont typeface="Quattrocento"/>
              <a:buNone/>
              <a:defRPr/>
            </a:lvl2pPr>
            <a:lvl3pPr marL="914400" indent="0" rtl="0">
              <a:spcBef>
                <a:spcPts val="0"/>
              </a:spcBef>
              <a:buFont typeface="Quattrocento"/>
              <a:buNone/>
              <a:defRPr/>
            </a:lvl3pPr>
            <a:lvl4pPr marL="1371600" indent="0" rtl="0">
              <a:spcBef>
                <a:spcPts val="0"/>
              </a:spcBef>
              <a:buFont typeface="Quattrocento"/>
              <a:buNone/>
              <a:defRPr/>
            </a:lvl4pPr>
            <a:lvl5pPr marL="1828800" indent="0" rtl="0">
              <a:spcBef>
                <a:spcPts val="0"/>
              </a:spcBef>
              <a:buFont typeface="Quattrocento"/>
              <a:buNone/>
              <a:defRPr/>
            </a:lvl5pPr>
            <a:lvl6pPr marL="2286000" indent="0" rtl="0">
              <a:spcBef>
                <a:spcPts val="0"/>
              </a:spcBef>
              <a:buFont typeface="Quattrocento"/>
              <a:buNone/>
              <a:defRPr/>
            </a:lvl6pPr>
            <a:lvl7pPr marL="2743200" indent="0" rtl="0">
              <a:spcBef>
                <a:spcPts val="0"/>
              </a:spcBef>
              <a:buFont typeface="Quattrocento"/>
              <a:buNone/>
              <a:defRPr/>
            </a:lvl7pPr>
            <a:lvl8pPr marL="3200400" indent="0" rtl="0">
              <a:spcBef>
                <a:spcPts val="0"/>
              </a:spcBef>
              <a:buFont typeface="Quattrocento"/>
              <a:buNone/>
              <a:defRPr/>
            </a:lvl8pPr>
            <a:lvl9pPr marL="3657600" indent="0" rtl="0">
              <a:spcBef>
                <a:spcPts val="0"/>
              </a:spcBef>
              <a:buFont typeface="Quattrocento"/>
              <a:buNone/>
              <a:defRPr/>
            </a:lvl9pPr>
          </a:lstStyle>
          <a:p>
            <a:endParaRPr/>
          </a:p>
        </p:txBody>
      </p:sp>
      <p:sp>
        <p:nvSpPr>
          <p:cNvPr id="66" name="Shape 66"/>
          <p:cNvSpPr txBox="1">
            <a:spLocks noGrp="1"/>
          </p:cNvSpPr>
          <p:nvPr>
            <p:ph type="dt" idx="10"/>
          </p:nvPr>
        </p:nvSpPr>
        <p:spPr>
          <a:xfrm>
            <a:off x="4495800" y="6356350"/>
            <a:ext cx="11430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7" name="Shape 67"/>
          <p:cNvSpPr txBox="1">
            <a:spLocks noGrp="1"/>
          </p:cNvSpPr>
          <p:nvPr>
            <p:ph type="ftr" idx="11"/>
          </p:nvPr>
        </p:nvSpPr>
        <p:spPr>
          <a:xfrm>
            <a:off x="5791200" y="6356350"/>
            <a:ext cx="2895600"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8" name="Shape 68"/>
          <p:cNvSpPr txBox="1">
            <a:spLocks noGrp="1"/>
          </p:cNvSpPr>
          <p:nvPr>
            <p:ph type="sldNum" idx="12"/>
          </p:nvPr>
        </p:nvSpPr>
        <p:spPr>
          <a:xfrm>
            <a:off x="1967425"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765174" y="79467"/>
            <a:ext cx="7612062" cy="1417638"/>
          </a:xfrm>
          <a:prstGeom prst="rect">
            <a:avLst/>
          </a:prstGeom>
          <a:noFill/>
          <a:ln>
            <a:noFill/>
          </a:ln>
        </p:spPr>
        <p:txBody>
          <a:bodyPr lIns="91425" tIns="91425" rIns="91425" bIns="91425" numCol="1" anchor="ctr" anchorCtr="0"/>
          <a:lstStyle>
            <a:lvl1pPr marL="0" marR="0" indent="0" algn="ctr" rtl="0">
              <a:spcBef>
                <a:spcPts val="0"/>
              </a:spcBef>
              <a:buClr>
                <a:schemeClr val="dk2"/>
              </a:buClr>
              <a:buFont typeface="Quattrocento"/>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765175" y="2070846"/>
            <a:ext cx="7612064" cy="4182034"/>
          </a:xfrm>
          <a:prstGeom prst="rect">
            <a:avLst/>
          </a:prstGeom>
          <a:noFill/>
          <a:ln>
            <a:noFill/>
          </a:ln>
        </p:spPr>
        <p:txBody>
          <a:bodyPr lIns="91425" tIns="91425" rIns="91425" bIns="91425" numCol="1" anchor="t" anchorCtr="0"/>
          <a:lstStyle>
            <a:lvl1pPr marL="342900" marR="0" indent="-190500" algn="l" rtl="0">
              <a:spcBef>
                <a:spcPts val="2000"/>
              </a:spcBef>
              <a:buClr>
                <a:schemeClr val="lt1"/>
              </a:buClr>
              <a:buFont typeface="Noto Symbol"/>
              <a:buChar char="●"/>
              <a:defRPr/>
            </a:lvl1pPr>
            <a:lvl2pPr marL="685800" marR="0" indent="-203200" algn="l" rtl="0">
              <a:spcBef>
                <a:spcPts val="600"/>
              </a:spcBef>
              <a:buClr>
                <a:schemeClr val="lt1"/>
              </a:buClr>
              <a:buFont typeface="Noto Symbol"/>
              <a:buChar char="●"/>
              <a:defRPr/>
            </a:lvl2pPr>
            <a:lvl3pPr marL="1035050" marR="0" indent="-222250" algn="l" rtl="0">
              <a:spcBef>
                <a:spcPts val="600"/>
              </a:spcBef>
              <a:buClr>
                <a:schemeClr val="lt1"/>
              </a:buClr>
              <a:buFont typeface="Noto Symbol"/>
              <a:buChar char="●"/>
              <a:defRPr/>
            </a:lvl3pPr>
            <a:lvl4pPr marL="1371600" marR="0" indent="-228600" algn="l" rtl="0">
              <a:spcBef>
                <a:spcPts val="600"/>
              </a:spcBef>
              <a:buClr>
                <a:schemeClr val="lt1"/>
              </a:buClr>
              <a:buFont typeface="Noto Symbol"/>
              <a:buChar char="●"/>
              <a:defRPr/>
            </a:lvl4pPr>
            <a:lvl5pPr marL="1720850" marR="0" indent="-234950" algn="l" rtl="0">
              <a:spcBef>
                <a:spcPts val="600"/>
              </a:spcBef>
              <a:buClr>
                <a:schemeClr val="lt1"/>
              </a:buClr>
              <a:buFont typeface="Noto Symbo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6553200" y="6356350"/>
            <a:ext cx="2133599" cy="365125"/>
          </a:xfrm>
          <a:prstGeom prst="rect">
            <a:avLst/>
          </a:prstGeom>
          <a:noFill/>
          <a:ln>
            <a:noFill/>
          </a:ln>
        </p:spPr>
        <p:txBody>
          <a:bodyPr lIns="91425" tIns="91425" rIns="91425" bIns="91425" numCol="1"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443752" y="6356350"/>
            <a:ext cx="2895600" cy="365125"/>
          </a:xfrm>
          <a:prstGeom prst="rect">
            <a:avLst/>
          </a:prstGeom>
          <a:noFill/>
          <a:ln>
            <a:noFill/>
          </a:ln>
        </p:spPr>
        <p:txBody>
          <a:bodyPr lIns="91425" tIns="91425" rIns="91425" bIns="91425" numCol="1"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4305300" y="6356350"/>
            <a:ext cx="533399" cy="365125"/>
          </a:xfrm>
          <a:prstGeom prst="rect">
            <a:avLst/>
          </a:prstGeom>
          <a:noFill/>
          <a:ln>
            <a:noFill/>
          </a:ln>
        </p:spPr>
        <p:txBody>
          <a:bodyPr lIns="91425" tIns="91425" rIns="91425" bIns="91425" numCol="1" anchor="ctr" anchorCtr="0">
            <a:noAutofit/>
          </a:bodyPr>
          <a:lstStyle/>
          <a:p>
            <a:pPr marL="0" marR="0" lvl="0" indent="0" algn="ctr"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ducation.jlab.org/itselemental/ele077.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education.jlab.org/itselemental/ele028.html" TargetMode="External"/><Relationship Id="rId4" Type="http://schemas.openxmlformats.org/officeDocument/2006/relationships/hyperlink" Target="http://education.jlab.org/itselemental/ele078.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9BkbYeTC6M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GMNpPgLT8F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explorelearning.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honorsph.startlogic.com/honorsphysicalscience/labs/density_accepted_values.ht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van.physics.illinois.edu/qa/listing.php?id=216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UukRgqzk-KE"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youtube.com/watch?v=_mLpdcraPuE&amp;feature=related"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twigcarolina.com/films/buoyancy-3613/"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youtube.com/watch?v=l789l6np-qA"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www.twigcarolina.com/films/glossary/density-4480/" TargetMode="External"/><Relationship Id="rId4" Type="http://schemas.openxmlformats.org/officeDocument/2006/relationships/hyperlink" Target="http://www.youtube.com/watch?v=GMNpPgLT8F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l789l6np-qA"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youtube.com/watch?v=yKZ2ZqBYlrI" TargetMode="External"/><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youtube.com/watch?v=l789l6np-qA"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www.twigcarolina.com/films/glossary/density-4480/" TargetMode="External"/><Relationship Id="rId4" Type="http://schemas.openxmlformats.org/officeDocument/2006/relationships/hyperlink" Target="http://www.youtube.com/watch?v=GMNpPgLT8Fk"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notesSlide" Target="../notesSlides/notesSlide7.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43254" y="0"/>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dirty="0">
                <a:solidFill>
                  <a:schemeClr val="dk2"/>
                </a:solidFill>
                <a:latin typeface="Quattrocento"/>
                <a:ea typeface="Quattrocento"/>
                <a:cs typeface="Quattrocento"/>
                <a:sym typeface="Quattrocento"/>
              </a:rPr>
              <a:t>OPENER</a:t>
            </a:r>
          </a:p>
        </p:txBody>
      </p:sp>
      <p:sp>
        <p:nvSpPr>
          <p:cNvPr id="98" name="Shape 98"/>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indent="-342900">
              <a:spcBef>
                <a:spcPts val="0"/>
              </a:spcBef>
              <a:buSzPct val="100000"/>
            </a:pPr>
            <a:r>
              <a:rPr lang="en-US" sz="6000" b="0" i="0" u="none" strike="noStrike" cap="none" baseline="0" dirty="0">
                <a:solidFill>
                  <a:schemeClr val="lt1"/>
                </a:solidFill>
                <a:latin typeface="Quattrocento"/>
                <a:ea typeface="Quattrocento"/>
                <a:cs typeface="Quattrocento"/>
                <a:sym typeface="Quattrocento"/>
              </a:rPr>
              <a:t>What is </a:t>
            </a:r>
            <a:r>
              <a:rPr lang="en-US" sz="6000" b="1" i="0" u="none" strike="noStrike" cap="none" baseline="0" dirty="0">
                <a:solidFill>
                  <a:schemeClr val="lt1"/>
                </a:solidFill>
                <a:latin typeface="Quattrocento"/>
                <a:ea typeface="Quattrocento"/>
                <a:cs typeface="Quattrocento"/>
                <a:sym typeface="Quattrocento"/>
              </a:rPr>
              <a:t>denser</a:t>
            </a:r>
            <a:r>
              <a:rPr lang="en-US" sz="6000" b="0" i="0" u="none" strike="noStrike" cap="none" baseline="0" dirty="0">
                <a:solidFill>
                  <a:schemeClr val="lt1"/>
                </a:solidFill>
                <a:latin typeface="Quattrocento"/>
                <a:ea typeface="Quattrocento"/>
                <a:cs typeface="Quattrocento"/>
                <a:sym typeface="Quattrocento"/>
              </a:rPr>
              <a:t> a pound of feathers or a pound of bricks</a:t>
            </a:r>
            <a:r>
              <a:rPr lang="en-US" sz="6000" b="0" i="0" u="none" strike="noStrike" cap="none" baseline="0" dirty="0" smtClean="0">
                <a:solidFill>
                  <a:schemeClr val="lt1"/>
                </a:solidFill>
                <a:latin typeface="Quattrocento"/>
                <a:ea typeface="Quattrocento"/>
                <a:cs typeface="Quattrocento"/>
                <a:sym typeface="Quattrocento"/>
              </a:rPr>
              <a:t>?</a:t>
            </a:r>
            <a:r>
              <a:rPr lang="en-US" sz="6000" b="1" dirty="0">
                <a:solidFill>
                  <a:schemeClr val="lt1"/>
                </a:solidFill>
                <a:latin typeface="Quattrocento"/>
                <a:ea typeface="Quattrocento"/>
                <a:cs typeface="Quattrocento"/>
                <a:sym typeface="Quattrocento"/>
              </a:rPr>
              <a:t> Complete  </a:t>
            </a:r>
            <a:r>
              <a:rPr lang="en-US" sz="6000" b="1" u="sng" dirty="0">
                <a:solidFill>
                  <a:schemeClr val="lt1"/>
                </a:solidFill>
                <a:latin typeface="Quattrocento"/>
                <a:ea typeface="Quattrocento"/>
                <a:cs typeface="Quattrocento"/>
                <a:sym typeface="Quattrocento"/>
              </a:rPr>
              <a:t>Comparing Cubes</a:t>
            </a:r>
          </a:p>
          <a:p>
            <a:pPr marL="342900" marR="0" lvl="0" indent="-342900" algn="l" rtl="0">
              <a:spcBef>
                <a:spcPts val="0"/>
              </a:spcBef>
              <a:buClr>
                <a:schemeClr val="lt1"/>
              </a:buClr>
              <a:buSzPct val="100000"/>
              <a:buFont typeface="Noto Symbol"/>
              <a:buChar char="●"/>
            </a:pPr>
            <a:endParaRPr lang="en-US" sz="6000" b="0" i="0" u="none" strike="noStrike" cap="none" baseline="0" dirty="0" smtClean="0">
              <a:solidFill>
                <a:schemeClr val="lt1"/>
              </a:solidFill>
              <a:latin typeface="Quattrocento"/>
              <a:ea typeface="Quattrocento"/>
              <a:cs typeface="Quattrocento"/>
              <a:sym typeface="Quattrocento"/>
            </a:endParaRPr>
          </a:p>
          <a:p>
            <a:pPr marL="342900" marR="0" lvl="0" indent="-342900" algn="l" rtl="0">
              <a:spcBef>
                <a:spcPts val="0"/>
              </a:spcBef>
              <a:buClr>
                <a:schemeClr val="lt1"/>
              </a:buClr>
              <a:buSzPct val="100000"/>
              <a:buFont typeface="Noto Symbol"/>
              <a:buChar char="●"/>
            </a:pPr>
            <a:endParaRPr lang="en-US" sz="6000" b="0" i="0" u="none" strike="noStrike" cap="none" baseline="0" dirty="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Examples</a:t>
            </a:r>
          </a:p>
        </p:txBody>
      </p:sp>
      <p:sp>
        <p:nvSpPr>
          <p:cNvPr id="181" name="Shape 181"/>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0" i="0" u="none" strike="noStrike" cap="none" baseline="0">
                <a:solidFill>
                  <a:schemeClr val="lt1"/>
                </a:solidFill>
                <a:latin typeface="Quattrocento"/>
                <a:ea typeface="Quattrocento"/>
                <a:cs typeface="Quattrocento"/>
                <a:sym typeface="Quattrocento"/>
              </a:rPr>
              <a:t>A rock is more dense than a crumpled piece of newspaper of the same size. </a:t>
            </a:r>
          </a:p>
          <a:p>
            <a:pPr marL="342900" marR="0" lvl="0" indent="-342900" algn="l" rtl="0">
              <a:spcBef>
                <a:spcPts val="2000"/>
              </a:spcBef>
              <a:buClr>
                <a:schemeClr val="lt1"/>
              </a:buClr>
              <a:buSzPct val="100000"/>
              <a:buFont typeface="Noto Symbol"/>
              <a:buChar char="●"/>
            </a:pPr>
            <a:r>
              <a:rPr lang="en-US" sz="3600" b="0" i="0" u="none" strike="noStrike" cap="none" baseline="0">
                <a:solidFill>
                  <a:schemeClr val="lt1"/>
                </a:solidFill>
                <a:latin typeface="Quattrocento"/>
                <a:ea typeface="Quattrocento"/>
                <a:cs typeface="Quattrocento"/>
                <a:sym typeface="Quattrocento"/>
              </a:rPr>
              <a:t>A oil is less dense than water.</a:t>
            </a:r>
          </a:p>
          <a:p>
            <a:pPr marL="342900" marR="0" lvl="0" indent="-34290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Shape 205"/>
          <p:cNvPicPr preferRelativeResize="0"/>
          <p:nvPr/>
        </p:nvPicPr>
        <p:blipFill rotWithShape="1">
          <a:blip r:embed="rId3">
            <a:alphaModFix/>
          </a:blip>
          <a:srcRect/>
          <a:stretch/>
        </p:blipFill>
        <p:spPr>
          <a:xfrm>
            <a:off x="6270171" y="4789712"/>
            <a:ext cx="2873829" cy="2056191"/>
          </a:xfrm>
          <a:prstGeom prst="rect">
            <a:avLst/>
          </a:prstGeom>
          <a:noFill/>
          <a:ln>
            <a:noFill/>
          </a:ln>
        </p:spPr>
      </p:pic>
      <p:pic>
        <p:nvPicPr>
          <p:cNvPr id="206" name="Shape 206"/>
          <p:cNvPicPr preferRelativeResize="0"/>
          <p:nvPr/>
        </p:nvPicPr>
        <p:blipFill rotWithShape="1">
          <a:blip r:embed="rId4">
            <a:alphaModFix/>
          </a:blip>
          <a:srcRect/>
          <a:stretch/>
        </p:blipFill>
        <p:spPr>
          <a:xfrm>
            <a:off x="0" y="4940905"/>
            <a:ext cx="2786742" cy="1917094"/>
          </a:xfrm>
          <a:prstGeom prst="rect">
            <a:avLst/>
          </a:prstGeom>
          <a:noFill/>
          <a:ln>
            <a:noFill/>
          </a:ln>
        </p:spPr>
      </p:pic>
      <p:sp>
        <p:nvSpPr>
          <p:cNvPr id="207" name="Shape 207"/>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a:t>
            </a:r>
            <a:r>
              <a:rPr lang="en-US" sz="2800" b="1" i="0" u="none" strike="noStrike" cap="none" baseline="0">
                <a:solidFill>
                  <a:schemeClr val="dk2"/>
                </a:solidFill>
                <a:latin typeface="Quattrocento"/>
                <a:ea typeface="Quattrocento"/>
                <a:cs typeface="Quattrocento"/>
                <a:sym typeface="Quattrocento"/>
              </a:rPr>
              <a:t>Sample problem</a:t>
            </a:r>
          </a:p>
        </p:txBody>
      </p:sp>
      <p:sp>
        <p:nvSpPr>
          <p:cNvPr id="208" name="Shape 208"/>
          <p:cNvSpPr txBox="1">
            <a:spLocks noGrp="1"/>
          </p:cNvSpPr>
          <p:nvPr>
            <p:ph type="body" idx="1"/>
          </p:nvPr>
        </p:nvSpPr>
        <p:spPr>
          <a:xfrm>
            <a:off x="0" y="1785257"/>
            <a:ext cx="8873065" cy="3829210"/>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SzPct val="98529"/>
              <a:buFont typeface="Noto Symbol"/>
              <a:buChar char="●"/>
            </a:pPr>
            <a:r>
              <a:rPr lang="en-US" sz="3350" b="1" i="0" u="none" strike="noStrike" cap="none" baseline="0">
                <a:solidFill>
                  <a:schemeClr val="lt1"/>
                </a:solidFill>
                <a:latin typeface="Quattrocento"/>
                <a:ea typeface="Quattrocento"/>
                <a:cs typeface="Quattrocento"/>
                <a:sym typeface="Quattrocento"/>
              </a:rPr>
              <a:t>If the mass of a piece of osmium (Os) is 45 grams and it displaces almost 2.0 mL of water when fully submerged, calculate the density of osmium.</a:t>
            </a:r>
          </a:p>
          <a:p>
            <a:pPr marL="342900" marR="0" lvl="0" indent="-342900" algn="l" rtl="0">
              <a:lnSpc>
                <a:spcPct val="80000"/>
              </a:lnSpc>
              <a:spcBef>
                <a:spcPts val="2000"/>
              </a:spcBef>
              <a:buClr>
                <a:schemeClr val="lt1"/>
              </a:buClr>
              <a:buSzPct val="25000"/>
              <a:buFont typeface="Noto Symbol"/>
              <a:buNone/>
            </a:pPr>
            <a:r>
              <a:rPr lang="en-US" sz="3350" b="1" i="1" u="none" strike="noStrike" cap="none" baseline="0">
                <a:solidFill>
                  <a:schemeClr val="lt1"/>
                </a:solidFill>
                <a:latin typeface="Quattrocento"/>
                <a:ea typeface="Quattrocento"/>
                <a:cs typeface="Quattrocento"/>
                <a:sym typeface="Quattrocento"/>
              </a:rPr>
              <a:t>    </a:t>
            </a:r>
            <a:r>
              <a:rPr lang="en-US" sz="3050" b="1" i="1" u="none" strike="noStrike" cap="none" baseline="0">
                <a:solidFill>
                  <a:schemeClr val="lt1"/>
                </a:solidFill>
                <a:latin typeface="Quattrocento"/>
                <a:ea typeface="Quattrocento"/>
                <a:cs typeface="Quattrocento"/>
                <a:sym typeface="Quattrocento"/>
              </a:rPr>
              <a:t>Note: Osmium and iridium (Ir) are the densest of the elements. Osmium has a density of 22.61 g/cm</a:t>
            </a:r>
            <a:r>
              <a:rPr lang="en-US" sz="3050" b="0" i="1" u="none" strike="noStrike" cap="none" baseline="0">
                <a:solidFill>
                  <a:schemeClr val="lt1"/>
                </a:solidFill>
                <a:latin typeface="Quattrocento"/>
                <a:ea typeface="Quattrocento"/>
                <a:cs typeface="Quattrocento"/>
                <a:sym typeface="Quattrocento"/>
              </a:rPr>
              <a:t>³ (that’s about twice the density of lead)</a:t>
            </a:r>
          </a:p>
          <a:p>
            <a:pPr marL="342900" marR="0" lvl="0" indent="-342900" algn="l" rtl="0">
              <a:lnSpc>
                <a:spcPct val="80000"/>
              </a:lnSpc>
              <a:spcBef>
                <a:spcPts val="2000"/>
              </a:spcBef>
              <a:buClr>
                <a:schemeClr val="lt1"/>
              </a:buClr>
              <a:buSzPct val="25000"/>
              <a:buFont typeface="Noto Symbol"/>
              <a:buNone/>
            </a:pPr>
            <a:r>
              <a:rPr lang="en-US" sz="3050" b="1" i="0" u="none" strike="noStrike" cap="none" baseline="0">
                <a:solidFill>
                  <a:schemeClr val="lt1"/>
                </a:solidFill>
                <a:latin typeface="Quattrocento"/>
                <a:ea typeface="Quattrocento"/>
                <a:cs typeface="Quattrocento"/>
                <a:sym typeface="Quattrocento"/>
              </a:rPr>
              <a:t>    </a:t>
            </a:r>
          </a:p>
          <a:p>
            <a:pPr marL="342900" marR="0" lvl="0" indent="-342900" algn="l" rtl="0">
              <a:lnSpc>
                <a:spcPct val="80000"/>
              </a:lnSpc>
              <a:spcBef>
                <a:spcPts val="2000"/>
              </a:spcBef>
              <a:buClr>
                <a:schemeClr val="lt1"/>
              </a:buClr>
              <a:buFont typeface="Noto Symbol"/>
              <a:buNone/>
            </a:pPr>
            <a:endParaRPr sz="3350" b="0" i="0" u="none" strike="noStrike" cap="none" baseline="0">
              <a:solidFill>
                <a:schemeClr val="lt1"/>
              </a:solidFill>
              <a:latin typeface="Quattrocento"/>
              <a:ea typeface="Quattrocento"/>
              <a:cs typeface="Quattrocento"/>
              <a:sym typeface="Quattrocento"/>
            </a:endParaRPr>
          </a:p>
        </p:txBody>
      </p:sp>
      <p:sp>
        <p:nvSpPr>
          <p:cNvPr id="209" name="Shape 209"/>
          <p:cNvSpPr txBox="1"/>
          <p:nvPr/>
        </p:nvSpPr>
        <p:spPr>
          <a:xfrm>
            <a:off x="0" y="6476571"/>
            <a:ext cx="973342" cy="369332"/>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1800" b="0" i="0" u="none" strike="noStrike" cap="none" baseline="0">
                <a:solidFill>
                  <a:schemeClr val="dk1"/>
                </a:solidFill>
                <a:latin typeface="Quattrocento"/>
                <a:ea typeface="Quattrocento"/>
                <a:cs typeface="Quattrocento"/>
                <a:sym typeface="Quattrocento"/>
              </a:rPr>
              <a:t>Iridium</a:t>
            </a:r>
          </a:p>
        </p:txBody>
      </p:sp>
      <p:sp>
        <p:nvSpPr>
          <p:cNvPr id="210" name="Shape 210"/>
          <p:cNvSpPr txBox="1"/>
          <p:nvPr/>
        </p:nvSpPr>
        <p:spPr>
          <a:xfrm>
            <a:off x="6253916" y="6488667"/>
            <a:ext cx="1077539" cy="369332"/>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1800" b="0" i="0" u="none" strike="noStrike" cap="none" baseline="0">
                <a:solidFill>
                  <a:schemeClr val="dk1"/>
                </a:solidFill>
                <a:latin typeface="Quattrocento"/>
                <a:ea typeface="Quattrocento"/>
                <a:cs typeface="Quattrocento"/>
                <a:sym typeface="Quattrocento"/>
              </a:rPr>
              <a:t>Osmium</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
                                            <p:txEl>
                                              <p:pRg st="0" end="0"/>
                                            </p:txEl>
                                          </p:spTgt>
                                        </p:tgtEl>
                                        <p:attrNameLst>
                                          <p:attrName>style.visibility</p:attrName>
                                        </p:attrNameLst>
                                      </p:cBhvr>
                                      <p:to>
                                        <p:strVal val="visible"/>
                                      </p:to>
                                    </p:set>
                                    <p:animEffect transition="in" filter="fade">
                                      <p:cBhvr>
                                        <p:cTn id="7" dur="500"/>
                                        <p:tgtEl>
                                          <p:spTgt spid="2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1" end="1"/>
                                            </p:txEl>
                                          </p:spTgt>
                                        </p:tgtEl>
                                        <p:attrNameLst>
                                          <p:attrName>style.visibility</p:attrName>
                                        </p:attrNameLst>
                                      </p:cBhvr>
                                      <p:to>
                                        <p:strVal val="visible"/>
                                      </p:to>
                                    </p:set>
                                    <p:animEffect transition="in" filter="fade">
                                      <p:cBhvr>
                                        <p:cTn id="12" dur="500"/>
                                        <p:tgtEl>
                                          <p:spTgt spid="2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2" end="2"/>
                                            </p:txEl>
                                          </p:spTgt>
                                        </p:tgtEl>
                                        <p:attrNameLst>
                                          <p:attrName>style.visibility</p:attrName>
                                        </p:attrNameLst>
                                      </p:cBhvr>
                                      <p:to>
                                        <p:strVal val="visible"/>
                                      </p:to>
                                    </p:set>
                                    <p:animEffect transition="in" filter="fade">
                                      <p:cBhvr>
                                        <p:cTn id="17" dur="500"/>
                                        <p:tgtEl>
                                          <p:spTgt spid="2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3" end="3"/>
                                            </p:txEl>
                                          </p:spTgt>
                                        </p:tgtEl>
                                        <p:attrNameLst>
                                          <p:attrName>style.visibility</p:attrName>
                                        </p:attrNameLst>
                                      </p:cBhvr>
                                      <p:to>
                                        <p:strVal val="visible"/>
                                      </p:to>
                                    </p:set>
                                    <p:animEffect transition="in" filter="fade">
                                      <p:cBhvr>
                                        <p:cTn id="22" dur="500"/>
                                        <p:tgtEl>
                                          <p:spTgt spid="2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dirty="0">
                <a:solidFill>
                  <a:schemeClr val="dk2"/>
                </a:solidFill>
                <a:latin typeface="Quattrocento"/>
                <a:ea typeface="Quattrocento"/>
                <a:cs typeface="Quattrocento"/>
                <a:sym typeface="Quattrocento"/>
              </a:rPr>
              <a:t>SOLUTION</a:t>
            </a:r>
          </a:p>
        </p:txBody>
      </p:sp>
      <p:sp>
        <p:nvSpPr>
          <p:cNvPr id="216" name="Shape 216"/>
          <p:cNvSpPr txBox="1">
            <a:spLocks noGrp="1"/>
          </p:cNvSpPr>
          <p:nvPr>
            <p:ph type="body" idx="1"/>
          </p:nvPr>
        </p:nvSpPr>
        <p:spPr>
          <a:xfrm>
            <a:off x="365760" y="1609648"/>
            <a:ext cx="8778239" cy="6246055"/>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SzPct val="100000"/>
              <a:buFont typeface="Noto Symbol"/>
              <a:buChar char="●"/>
            </a:pPr>
            <a:r>
              <a:rPr lang="en-US" sz="3800" b="0" i="0" u="none" strike="noStrike" cap="none" baseline="0" dirty="0">
                <a:solidFill>
                  <a:schemeClr val="lt1"/>
                </a:solidFill>
                <a:latin typeface="Quattrocento"/>
                <a:ea typeface="Quattrocento"/>
                <a:cs typeface="Quattrocento"/>
                <a:sym typeface="Quattrocento"/>
              </a:rPr>
              <a:t>D = m/V</a:t>
            </a:r>
          </a:p>
          <a:p>
            <a:pPr marL="342900" marR="0" lvl="0" indent="-342900" algn="l" rtl="0">
              <a:lnSpc>
                <a:spcPct val="80000"/>
              </a:lnSpc>
              <a:spcBef>
                <a:spcPts val="2000"/>
              </a:spcBef>
              <a:buClr>
                <a:schemeClr val="lt1"/>
              </a:buClr>
              <a:buSzPct val="100000"/>
              <a:buFont typeface="Noto Symbol"/>
              <a:buChar char="●"/>
            </a:pPr>
            <a:r>
              <a:rPr lang="en-US" sz="3800" b="0" i="0" u="none" strike="noStrike" cap="none" baseline="0" dirty="0">
                <a:solidFill>
                  <a:schemeClr val="lt1"/>
                </a:solidFill>
                <a:latin typeface="Quattrocento"/>
                <a:ea typeface="Quattrocento"/>
                <a:cs typeface="Quattrocento"/>
                <a:sym typeface="Quattrocento"/>
              </a:rPr>
              <a:t>D = 45 g/2 mL</a:t>
            </a:r>
          </a:p>
          <a:p>
            <a:pPr marL="342900" marR="0" lvl="0" indent="-342900" algn="l" rtl="0">
              <a:lnSpc>
                <a:spcPct val="80000"/>
              </a:lnSpc>
              <a:spcBef>
                <a:spcPts val="2000"/>
              </a:spcBef>
              <a:buClr>
                <a:schemeClr val="lt1"/>
              </a:buClr>
              <a:buSzPct val="100000"/>
              <a:buFont typeface="Noto Symbol"/>
              <a:buChar char="●"/>
            </a:pPr>
            <a:r>
              <a:rPr lang="en-US" sz="3800" b="0" i="0" u="none" strike="noStrike" cap="none" baseline="0" dirty="0">
                <a:solidFill>
                  <a:schemeClr val="lt1"/>
                </a:solidFill>
                <a:latin typeface="Quattrocento"/>
                <a:ea typeface="Quattrocento"/>
                <a:cs typeface="Quattrocento"/>
                <a:sym typeface="Quattrocento"/>
              </a:rPr>
              <a:t>D = 22.5 g/ml    g/cm</a:t>
            </a:r>
            <a:r>
              <a:rPr lang="en-US" sz="3800" b="0" i="0" u="none" strike="noStrike" cap="none" baseline="30000" dirty="0">
                <a:solidFill>
                  <a:schemeClr val="lt1"/>
                </a:solidFill>
                <a:latin typeface="Quattrocento"/>
                <a:ea typeface="Quattrocento"/>
                <a:cs typeface="Quattrocento"/>
                <a:sym typeface="Quattrocento"/>
              </a:rPr>
              <a:t>3</a:t>
            </a:r>
          </a:p>
          <a:p>
            <a:pPr marL="342900" marR="0" lvl="0" indent="-101600" algn="l" rtl="0">
              <a:lnSpc>
                <a:spcPct val="80000"/>
              </a:lnSpc>
              <a:spcBef>
                <a:spcPts val="2000"/>
              </a:spcBef>
              <a:buClr>
                <a:schemeClr val="lt1"/>
              </a:buClr>
              <a:buFont typeface="Noto Symbol"/>
              <a:buNone/>
            </a:pPr>
            <a:endParaRPr sz="3800" b="0" i="0" u="none" strike="noStrike" cap="none" baseline="30000" dirty="0">
              <a:solidFill>
                <a:schemeClr val="lt1"/>
              </a:solidFill>
              <a:latin typeface="Quattrocento"/>
              <a:ea typeface="Quattrocento"/>
              <a:cs typeface="Quattrocento"/>
              <a:sym typeface="Quattrocento"/>
            </a:endParaRPr>
          </a:p>
          <a:p>
            <a:pPr marL="342900" marR="0" lvl="0" indent="-101600" algn="l" rtl="0">
              <a:lnSpc>
                <a:spcPct val="80000"/>
              </a:lnSpc>
              <a:spcBef>
                <a:spcPts val="2000"/>
              </a:spcBef>
              <a:buClr>
                <a:schemeClr val="lt1"/>
              </a:buClr>
              <a:buFont typeface="Noto Symbol"/>
              <a:buNone/>
            </a:pPr>
            <a:endParaRPr sz="3800" b="0" i="0" u="none" strike="noStrike" cap="none" baseline="30000" dirty="0">
              <a:solidFill>
                <a:schemeClr val="lt1"/>
              </a:solidFill>
              <a:latin typeface="Quattrocento"/>
              <a:ea typeface="Quattrocento"/>
              <a:cs typeface="Quattrocento"/>
              <a:sym typeface="Quattrocento"/>
            </a:endParaRPr>
          </a:p>
          <a:p>
            <a:pPr marL="342900" marR="0" lvl="0" indent="-342900" algn="l" rtl="0">
              <a:lnSpc>
                <a:spcPct val="80000"/>
              </a:lnSpc>
              <a:spcBef>
                <a:spcPts val="2000"/>
              </a:spcBef>
              <a:buClr>
                <a:schemeClr val="lt1"/>
              </a:buClr>
              <a:buSzPct val="25000"/>
              <a:buFont typeface="Noto Symbol"/>
              <a:buNone/>
            </a:pPr>
            <a:r>
              <a:rPr lang="en-US" sz="3800" b="1" i="1" u="none" strike="noStrike" cap="none" baseline="0" dirty="0">
                <a:solidFill>
                  <a:schemeClr val="lt1"/>
                </a:solidFill>
                <a:latin typeface="Quattrocento"/>
                <a:ea typeface="Quattrocento"/>
                <a:cs typeface="Quattrocento"/>
                <a:sym typeface="Quattrocento"/>
              </a:rPr>
              <a:t>Note: Osmium and iridium (</a:t>
            </a:r>
            <a:r>
              <a:rPr lang="en-US" sz="3800" b="1" i="1" u="none" strike="noStrike" cap="none" baseline="0" dirty="0" err="1">
                <a:solidFill>
                  <a:schemeClr val="lt1"/>
                </a:solidFill>
                <a:latin typeface="Quattrocento"/>
                <a:ea typeface="Quattrocento"/>
                <a:cs typeface="Quattrocento"/>
                <a:sym typeface="Quattrocento"/>
              </a:rPr>
              <a:t>Ir</a:t>
            </a:r>
            <a:r>
              <a:rPr lang="en-US" sz="3800" b="1" i="1" u="none" strike="noStrike" cap="none" baseline="0" dirty="0">
                <a:solidFill>
                  <a:schemeClr val="lt1"/>
                </a:solidFill>
                <a:latin typeface="Quattrocento"/>
                <a:ea typeface="Quattrocento"/>
                <a:cs typeface="Quattrocento"/>
                <a:sym typeface="Quattrocento"/>
              </a:rPr>
              <a:t>) are the densest of the elements. Osmium has a density of 22.61 g/cm</a:t>
            </a:r>
            <a:r>
              <a:rPr lang="en-US" sz="3800" b="0" i="1" u="none" strike="noStrike" cap="none" baseline="0" dirty="0">
                <a:solidFill>
                  <a:schemeClr val="lt1"/>
                </a:solidFill>
                <a:latin typeface="Quattrocento"/>
                <a:ea typeface="Quattrocento"/>
                <a:cs typeface="Quattrocento"/>
                <a:sym typeface="Quattrocento"/>
              </a:rPr>
              <a:t>³ (that’s about twice the density of lead)</a:t>
            </a:r>
          </a:p>
          <a:p>
            <a:pPr marL="342900" marR="0" lvl="0" indent="-342900" algn="l" rtl="0">
              <a:lnSpc>
                <a:spcPct val="80000"/>
              </a:lnSpc>
              <a:spcBef>
                <a:spcPts val="2000"/>
              </a:spcBef>
              <a:buClr>
                <a:schemeClr val="lt1"/>
              </a:buClr>
              <a:buSzPct val="25000"/>
              <a:buFont typeface="Noto Symbol"/>
              <a:buNone/>
            </a:pPr>
            <a:r>
              <a:rPr lang="en-US" sz="3800" b="1" i="0" u="none" strike="noStrike" cap="none" baseline="0" dirty="0">
                <a:solidFill>
                  <a:schemeClr val="lt1"/>
                </a:solidFill>
                <a:latin typeface="Quattrocento"/>
                <a:ea typeface="Quattrocento"/>
                <a:cs typeface="Quattrocento"/>
                <a:sym typeface="Quattrocento"/>
              </a:rPr>
              <a:t>    </a:t>
            </a:r>
          </a:p>
          <a:p>
            <a:pPr marL="342900" marR="0" lvl="0" indent="-270510" algn="l" rtl="0">
              <a:lnSpc>
                <a:spcPct val="80000"/>
              </a:lnSpc>
              <a:spcBef>
                <a:spcPts val="2000"/>
              </a:spcBef>
              <a:buClr>
                <a:schemeClr val="lt1"/>
              </a:buClr>
              <a:buFont typeface="Noto Symbol"/>
              <a:buNone/>
            </a:pPr>
            <a:endParaRPr sz="1150" b="0" i="0" u="none" strike="noStrike" cap="none" baseline="30000" dirty="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How to measure volume</a:t>
            </a:r>
          </a:p>
        </p:txBody>
      </p:sp>
      <p:sp>
        <p:nvSpPr>
          <p:cNvPr id="234" name="Shape 234"/>
          <p:cNvSpPr txBox="1">
            <a:spLocks noGrp="1"/>
          </p:cNvSpPr>
          <p:nvPr>
            <p:ph type="body" idx="1"/>
          </p:nvPr>
        </p:nvSpPr>
        <p:spPr>
          <a:xfrm>
            <a:off x="765172" y="1066800"/>
            <a:ext cx="7612064" cy="5652655"/>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What volume is shown in the graduated cylinder below?</a:t>
            </a:r>
          </a:p>
          <a:p>
            <a:pPr marL="685800" marR="0" lvl="1" indent="-342900" algn="l" rtl="0">
              <a:spcBef>
                <a:spcPts val="6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A. 20.4 mL</a:t>
            </a:r>
          </a:p>
          <a:p>
            <a:pPr marL="685800" marR="0" lvl="1" indent="-342900" algn="l" rtl="0">
              <a:spcBef>
                <a:spcPts val="6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B. 24.0 mL</a:t>
            </a:r>
          </a:p>
          <a:p>
            <a:pPr marL="685800" marR="0" lvl="1" indent="-342900" algn="l" rtl="0">
              <a:spcBef>
                <a:spcPts val="6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C. 28.0 mL</a:t>
            </a:r>
          </a:p>
          <a:p>
            <a:pPr marL="685800" marR="0" lvl="1" indent="-342900" algn="l" rtl="0">
              <a:spcBef>
                <a:spcPts val="6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D. 30.0 mL</a:t>
            </a:r>
          </a:p>
          <a:p>
            <a:pPr marL="685800" marR="0" lvl="1" indent="-342900" algn="l">
              <a:spcBef>
                <a:spcPts val="600"/>
              </a:spcBef>
              <a:buClr>
                <a:schemeClr val="lt1"/>
              </a:buClr>
              <a:buFont typeface="Noto Symbol"/>
              <a:buChar char="●"/>
            </a:pPr>
            <a:endParaRPr lang="en-US" sz="2200" b="0"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What volume is shown in this graduated cylinder?</a:t>
            </a:r>
          </a:p>
          <a:p>
            <a:pPr marL="685800" marR="0" lvl="1" indent="-342900" algn="l" rtl="0">
              <a:spcBef>
                <a:spcPts val="6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A. 10.4 mL</a:t>
            </a:r>
          </a:p>
          <a:p>
            <a:pPr marL="685800" marR="0" lvl="1" indent="-342900" algn="l" rtl="0">
              <a:spcBef>
                <a:spcPts val="6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B. 13.5 mL</a:t>
            </a:r>
          </a:p>
          <a:p>
            <a:pPr marL="685800" marR="0" lvl="1" indent="-342900" algn="l" rtl="0">
              <a:spcBef>
                <a:spcPts val="6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C. 14.0 mL</a:t>
            </a:r>
          </a:p>
          <a:p>
            <a:pPr marL="685800" marR="0" lvl="1" indent="-342900" algn="l" rtl="0">
              <a:spcBef>
                <a:spcPts val="6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D. 17.0 mL</a:t>
            </a:r>
          </a:p>
        </p:txBody>
      </p:sp>
      <p:pic>
        <p:nvPicPr>
          <p:cNvPr id="235" name="Shape 235"/>
          <p:cNvPicPr preferRelativeResize="0"/>
          <p:nvPr/>
        </p:nvPicPr>
        <p:blipFill rotWithShape="1">
          <a:blip r:embed="rId3">
            <a:alphaModFix/>
          </a:blip>
          <a:srcRect/>
          <a:stretch/>
        </p:blipFill>
        <p:spPr>
          <a:xfrm>
            <a:off x="5872467" y="4198382"/>
            <a:ext cx="2367267" cy="2340964"/>
          </a:xfrm>
          <a:prstGeom prst="rect">
            <a:avLst/>
          </a:prstGeom>
          <a:noFill/>
          <a:ln>
            <a:noFill/>
          </a:ln>
        </p:spPr>
      </p:pic>
      <p:pic>
        <p:nvPicPr>
          <p:cNvPr id="236" name="Shape 236"/>
          <p:cNvPicPr preferRelativeResize="0"/>
          <p:nvPr/>
        </p:nvPicPr>
        <p:blipFill rotWithShape="1">
          <a:blip r:embed="rId4">
            <a:alphaModFix/>
          </a:blip>
          <a:srcRect/>
          <a:stretch/>
        </p:blipFill>
        <p:spPr>
          <a:xfrm>
            <a:off x="3774732" y="1437476"/>
            <a:ext cx="2339464" cy="231353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How to Measure</a:t>
            </a:r>
          </a:p>
        </p:txBody>
      </p:sp>
      <p:sp>
        <p:nvSpPr>
          <p:cNvPr id="228" name="Shape 228"/>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1" i="0" u="none" strike="noStrike" cap="none" baseline="0">
                <a:solidFill>
                  <a:schemeClr val="lt1"/>
                </a:solidFill>
                <a:latin typeface="Quattrocento"/>
                <a:ea typeface="Quattrocento"/>
                <a:cs typeface="Quattrocento"/>
                <a:sym typeface="Quattrocento"/>
              </a:rPr>
              <a:t>Remember: For most tools that are not digital, estimate one digit past the last mark on the scale.</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67800" cy="1417638"/>
          </a:xfrm>
        </p:spPr>
        <p:txBody>
          <a:bodyPr/>
          <a:lstStyle/>
          <a:p>
            <a:r>
              <a:rPr lang="en-US" sz="3600" b="1" dirty="0" smtClean="0"/>
              <a:t>Calculate </a:t>
            </a:r>
            <a:r>
              <a:rPr lang="en-US" sz="3600" b="1" dirty="0"/>
              <a:t>the </a:t>
            </a:r>
            <a:r>
              <a:rPr lang="en-US" sz="3600" b="1" dirty="0" smtClean="0"/>
              <a:t>density of 10 mL of  Water</a:t>
            </a:r>
            <a:endParaRPr lang="en-US" sz="3600" b="1" dirty="0"/>
          </a:p>
        </p:txBody>
      </p:sp>
      <p:sp>
        <p:nvSpPr>
          <p:cNvPr id="3" name="Text Placeholder 2"/>
          <p:cNvSpPr>
            <a:spLocks noGrp="1"/>
          </p:cNvSpPr>
          <p:nvPr>
            <p:ph type="body" idx="1"/>
          </p:nvPr>
        </p:nvSpPr>
        <p:spPr>
          <a:xfrm>
            <a:off x="762000" y="1828800"/>
            <a:ext cx="7612064" cy="4182034"/>
          </a:xfrm>
        </p:spPr>
        <p:txBody>
          <a:bodyPr/>
          <a:lstStyle/>
          <a:p>
            <a:r>
              <a:rPr lang="en-US" sz="4400" dirty="0" smtClean="0"/>
              <a:t>Measure mass and volume of 10 mL of H</a:t>
            </a:r>
            <a:r>
              <a:rPr lang="en-US" sz="4400" baseline="-25000" dirty="0" smtClean="0"/>
              <a:t>2</a:t>
            </a:r>
            <a:r>
              <a:rPr lang="en-US" sz="4400" dirty="0" smtClean="0"/>
              <a:t>O</a:t>
            </a:r>
          </a:p>
          <a:p>
            <a:r>
              <a:rPr lang="en-US" sz="4400" dirty="0" smtClean="0"/>
              <a:t>Use D = m/V to calculate density. </a:t>
            </a:r>
            <a:endParaRPr lang="en-US" sz="4400" dirty="0"/>
          </a:p>
        </p:txBody>
      </p:sp>
    </p:spTree>
    <p:extLst>
      <p:ext uri="{BB962C8B-B14F-4D97-AF65-F5344CB8AC3E}">
        <p14:creationId xmlns:p14="http://schemas.microsoft.com/office/powerpoint/2010/main" val="1048455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More on Iridium and Osmium</a:t>
            </a:r>
          </a:p>
        </p:txBody>
      </p:sp>
      <p:sp>
        <p:nvSpPr>
          <p:cNvPr id="248" name="Shape 248"/>
          <p:cNvSpPr txBox="1">
            <a:spLocks noGrp="1"/>
          </p:cNvSpPr>
          <p:nvPr>
            <p:ph type="body" idx="1"/>
          </p:nvPr>
        </p:nvSpPr>
        <p:spPr>
          <a:xfrm>
            <a:off x="270934" y="2070846"/>
            <a:ext cx="8873065" cy="4182034"/>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SzPct val="97826"/>
              <a:buFont typeface="Noto Symbol"/>
              <a:buChar char="●"/>
            </a:pPr>
            <a:r>
              <a:rPr lang="en-US" sz="2250" b="0" i="0" u="none" strike="noStrike" cap="none" baseline="0">
                <a:solidFill>
                  <a:schemeClr val="lt1"/>
                </a:solidFill>
                <a:latin typeface="Quattrocento"/>
                <a:ea typeface="Quattrocento"/>
                <a:cs typeface="Quattrocento"/>
                <a:sym typeface="Quattrocento"/>
              </a:rPr>
              <a:t>Osmium and </a:t>
            </a:r>
            <a:r>
              <a:rPr lang="en-US" sz="2250" b="0" i="0" u="sng" strike="noStrike" cap="none" baseline="0">
                <a:solidFill>
                  <a:schemeClr val="hlink"/>
                </a:solidFill>
                <a:latin typeface="Quattrocento"/>
                <a:ea typeface="Quattrocento"/>
                <a:cs typeface="Quattrocento"/>
                <a:sym typeface="Quattrocento"/>
                <a:hlinkClick r:id="rId3"/>
              </a:rPr>
              <a:t>iridium</a:t>
            </a:r>
            <a:r>
              <a:rPr lang="en-US" sz="2250" b="0" i="0" u="none" strike="noStrike" cap="none" baseline="0">
                <a:solidFill>
                  <a:schemeClr val="lt1"/>
                </a:solidFill>
                <a:latin typeface="Quattrocento"/>
                <a:ea typeface="Quattrocento"/>
                <a:cs typeface="Quattrocento"/>
                <a:sym typeface="Quattrocento"/>
              </a:rPr>
              <a:t> were discovered at the same time by the British chemist Smithson Tennant in 1803. Osmium and iridium were identified in the black residue remaining after dissolving </a:t>
            </a:r>
            <a:r>
              <a:rPr lang="en-US" sz="2250" b="0" i="0" u="sng" strike="noStrike" cap="none" baseline="0">
                <a:solidFill>
                  <a:schemeClr val="hlink"/>
                </a:solidFill>
                <a:latin typeface="Quattrocento"/>
                <a:ea typeface="Quattrocento"/>
                <a:cs typeface="Quattrocento"/>
                <a:sym typeface="Quattrocento"/>
                <a:hlinkClick r:id="rId4"/>
              </a:rPr>
              <a:t>platinum</a:t>
            </a:r>
            <a:r>
              <a:rPr lang="en-US" sz="2250" b="0" i="0" u="none" strike="noStrike" cap="none" baseline="0">
                <a:solidFill>
                  <a:schemeClr val="lt1"/>
                </a:solidFill>
                <a:latin typeface="Quattrocento"/>
                <a:ea typeface="Quattrocento"/>
                <a:cs typeface="Quattrocento"/>
                <a:sym typeface="Quattrocento"/>
              </a:rPr>
              <a:t> ore with aqua regia, a mixture of 25% nitric acid (HNO</a:t>
            </a:r>
            <a:r>
              <a:rPr lang="en-US" sz="2250" b="0" i="0" u="none" strike="noStrike" cap="none" baseline="-25000">
                <a:solidFill>
                  <a:schemeClr val="lt1"/>
                </a:solidFill>
                <a:latin typeface="Quattrocento"/>
                <a:ea typeface="Quattrocento"/>
                <a:cs typeface="Quattrocento"/>
                <a:sym typeface="Quattrocento"/>
              </a:rPr>
              <a:t>3</a:t>
            </a:r>
            <a:r>
              <a:rPr lang="en-US" sz="2250" b="0" i="0" u="none" strike="noStrike" cap="none" baseline="0">
                <a:solidFill>
                  <a:schemeClr val="lt1"/>
                </a:solidFill>
                <a:latin typeface="Quattrocento"/>
                <a:ea typeface="Quattrocento"/>
                <a:cs typeface="Quattrocento"/>
                <a:sym typeface="Quattrocento"/>
              </a:rPr>
              <a:t>) and 75% hydrochloric acid (HCl). Today, osmium is primarily recovered during the processing of platinum and </a:t>
            </a:r>
            <a:r>
              <a:rPr lang="en-US" sz="2250" b="0" i="0" u="sng" strike="noStrike" cap="none" baseline="0">
                <a:solidFill>
                  <a:schemeClr val="hlink"/>
                </a:solidFill>
                <a:latin typeface="Quattrocento"/>
                <a:ea typeface="Quattrocento"/>
                <a:cs typeface="Quattrocento"/>
                <a:sym typeface="Quattrocento"/>
                <a:hlinkClick r:id="rId5"/>
              </a:rPr>
              <a:t>nickel</a:t>
            </a:r>
            <a:r>
              <a:rPr lang="en-US" sz="2250" b="0" i="0" u="none" strike="noStrike" cap="none" baseline="0">
                <a:solidFill>
                  <a:schemeClr val="lt1"/>
                </a:solidFill>
                <a:latin typeface="Quattrocento"/>
                <a:ea typeface="Quattrocento"/>
                <a:cs typeface="Quattrocento"/>
                <a:sym typeface="Quattrocento"/>
              </a:rPr>
              <a:t> ores.</a:t>
            </a:r>
          </a:p>
          <a:p>
            <a:pPr marL="342900" marR="0" lvl="0" indent="-342900" algn="l" rtl="0">
              <a:lnSpc>
                <a:spcPct val="80000"/>
              </a:lnSpc>
              <a:spcBef>
                <a:spcPts val="2000"/>
              </a:spcBef>
              <a:buClr>
                <a:schemeClr val="lt1"/>
              </a:buClr>
              <a:buSzPct val="97826"/>
              <a:buFont typeface="Noto Symbol"/>
              <a:buChar char="●"/>
            </a:pPr>
            <a:r>
              <a:rPr lang="en-US" sz="2250" b="0" i="0" u="none" strike="noStrike" cap="none" baseline="0">
                <a:solidFill>
                  <a:schemeClr val="lt1"/>
                </a:solidFill>
                <a:latin typeface="Quattrocento"/>
                <a:ea typeface="Quattrocento"/>
                <a:cs typeface="Quattrocento"/>
                <a:sym typeface="Quattrocento"/>
              </a:rPr>
              <a:t>Metallic osmium is hard, brittle and very difficult to make. Powdered osmium is easier to make but emits osmium tetroxide (OsO</a:t>
            </a:r>
            <a:r>
              <a:rPr lang="en-US" sz="2250" b="0" i="0" u="none" strike="noStrike" cap="none" baseline="-25000">
                <a:solidFill>
                  <a:schemeClr val="lt1"/>
                </a:solidFill>
                <a:latin typeface="Quattrocento"/>
                <a:ea typeface="Quattrocento"/>
                <a:cs typeface="Quattrocento"/>
                <a:sym typeface="Quattrocento"/>
              </a:rPr>
              <a:t>4</a:t>
            </a:r>
            <a:r>
              <a:rPr lang="en-US" sz="2250" b="0" i="0" u="none" strike="noStrike" cap="none" baseline="0">
                <a:solidFill>
                  <a:schemeClr val="lt1"/>
                </a:solidFill>
                <a:latin typeface="Quattrocento"/>
                <a:ea typeface="Quattrocento"/>
                <a:cs typeface="Quattrocento"/>
                <a:sym typeface="Quattrocento"/>
              </a:rPr>
              <a:t>) when it is exposed to the air. Unfortunately, osmium tetroxide smells bad and is very poisonous. Because of these problems, osmium is primarily used to make very hard alloys. Osmium alloys can be found in ball point pen tips, fountain pen tips, record player needles, electrical contacts and other devices where frictional wear must be minimized.</a:t>
            </a:r>
          </a:p>
          <a:p>
            <a:pPr marL="342900" marR="0" lvl="0" indent="-342900" algn="l" rtl="0">
              <a:lnSpc>
                <a:spcPct val="80000"/>
              </a:lnSpc>
              <a:spcBef>
                <a:spcPts val="2000"/>
              </a:spcBef>
              <a:buClr>
                <a:schemeClr val="lt1"/>
              </a:buClr>
              <a:buFont typeface="Noto Symbol"/>
              <a:buNone/>
            </a:pPr>
            <a:endParaRPr sz="25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Lab Part 1</a:t>
            </a:r>
          </a:p>
        </p:txBody>
      </p:sp>
      <p:sp>
        <p:nvSpPr>
          <p:cNvPr id="267" name="Shape 267"/>
          <p:cNvSpPr txBox="1">
            <a:spLocks noGrp="1"/>
          </p:cNvSpPr>
          <p:nvPr>
            <p:ph type="body" idx="1"/>
          </p:nvPr>
        </p:nvSpPr>
        <p:spPr>
          <a:xfrm>
            <a:off x="270934" y="1913466"/>
            <a:ext cx="8873065" cy="3425013"/>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Font typeface="Noto Symbol"/>
              <a:buNone/>
            </a:pPr>
            <a:endParaRPr sz="3600" b="1"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3600" b="1" i="0" u="sng" strike="noStrike" cap="none" baseline="0">
                <a:solidFill>
                  <a:schemeClr val="lt1"/>
                </a:solidFill>
                <a:latin typeface="Quattrocento"/>
                <a:ea typeface="Quattrocento"/>
                <a:cs typeface="Quattrocento"/>
                <a:sym typeface="Quattrocento"/>
              </a:rPr>
              <a:t>Inquiry Question: </a:t>
            </a:r>
            <a:r>
              <a:rPr lang="en-US" sz="3600" b="1" i="0" u="none" strike="noStrike" cap="none" baseline="0">
                <a:solidFill>
                  <a:schemeClr val="lt1"/>
                </a:solidFill>
                <a:latin typeface="Quattrocento"/>
                <a:ea typeface="Quattrocento"/>
                <a:cs typeface="Quattrocento"/>
                <a:sym typeface="Quattrocento"/>
              </a:rPr>
              <a:t>What happens to the density of water as the volume of water increases?  </a:t>
            </a:r>
          </a:p>
          <a:p>
            <a:pPr marL="342900" marR="0" lvl="0" indent="-342900" algn="l" rtl="0">
              <a:spcBef>
                <a:spcPts val="2000"/>
              </a:spcBef>
              <a:buClr>
                <a:schemeClr val="lt1"/>
              </a:buClr>
              <a:buSzPct val="100000"/>
              <a:buFont typeface="Noto Symbol"/>
              <a:buChar char="●"/>
            </a:pPr>
            <a:r>
              <a:rPr lang="en-US" sz="3600" b="1" i="0" u="sng" strike="noStrike" cap="none" baseline="0">
                <a:solidFill>
                  <a:schemeClr val="lt1"/>
                </a:solidFill>
                <a:latin typeface="Quattrocento"/>
                <a:ea typeface="Quattrocento"/>
                <a:cs typeface="Quattrocento"/>
                <a:sym typeface="Quattrocento"/>
              </a:rPr>
              <a:t>Hypothesis: </a:t>
            </a:r>
            <a:r>
              <a:rPr lang="en-US" sz="3600" b="1" i="0" u="none" strike="noStrike" cap="none" baseline="0">
                <a:solidFill>
                  <a:schemeClr val="lt1"/>
                </a:solidFill>
                <a:latin typeface="Quattrocento"/>
                <a:ea typeface="Quattrocento"/>
                <a:cs typeface="Quattrocento"/>
                <a:sym typeface="Quattrocento"/>
              </a:rPr>
              <a:t>If… then …because…</a:t>
            </a: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Lab Part 1 </a:t>
            </a:r>
            <a:br>
              <a:rPr lang="en-US" sz="4800" b="1" i="0" u="none" strike="noStrike" cap="none" baseline="0">
                <a:solidFill>
                  <a:schemeClr val="dk2"/>
                </a:solidFill>
                <a:latin typeface="Quattrocento"/>
                <a:ea typeface="Quattrocento"/>
                <a:cs typeface="Quattrocento"/>
                <a:sym typeface="Quattrocento"/>
              </a:rPr>
            </a:br>
            <a:r>
              <a:rPr lang="en-US" sz="4800" b="1" i="0" u="none" strike="noStrike" cap="none" baseline="0">
                <a:solidFill>
                  <a:schemeClr val="dk2"/>
                </a:solidFill>
                <a:latin typeface="Quattrocento"/>
                <a:ea typeface="Quattrocento"/>
                <a:cs typeface="Quattrocento"/>
                <a:sym typeface="Quattrocento"/>
              </a:rPr>
              <a:t>PROCEDURE:</a:t>
            </a:r>
          </a:p>
        </p:txBody>
      </p:sp>
      <p:sp>
        <p:nvSpPr>
          <p:cNvPr id="273" name="Shape 273"/>
          <p:cNvSpPr txBox="1">
            <a:spLocks noGrp="1"/>
          </p:cNvSpPr>
          <p:nvPr>
            <p:ph type="body" idx="1"/>
          </p:nvPr>
        </p:nvSpPr>
        <p:spPr>
          <a:xfrm>
            <a:off x="270934" y="1253067"/>
            <a:ext cx="8873065" cy="5604932"/>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Font typeface="Noto Symbol"/>
              <a:buNone/>
            </a:pPr>
            <a:endParaRPr sz="2000" b="1" i="0" u="none" strike="noStrike" cap="none" baseline="0" dirty="0">
              <a:solidFill>
                <a:schemeClr val="lt1"/>
              </a:solidFill>
              <a:latin typeface="Quattrocento"/>
              <a:ea typeface="Quattrocento"/>
              <a:cs typeface="Quattrocento"/>
              <a:sym typeface="Quattrocento"/>
            </a:endParaRPr>
          </a:p>
          <a:p>
            <a:pPr marL="914400" marR="0" lvl="0" indent="-914400" algn="l" rtl="0">
              <a:lnSpc>
                <a:spcPct val="80000"/>
              </a:lnSpc>
              <a:spcBef>
                <a:spcPts val="2000"/>
              </a:spcBef>
              <a:buClr>
                <a:schemeClr val="lt1"/>
              </a:buClr>
              <a:buSzPct val="100000"/>
              <a:buFont typeface="Quattrocento"/>
              <a:buAutoNum type="arabicPeriod"/>
            </a:pPr>
            <a:r>
              <a:rPr lang="en-US" sz="2500" b="1" i="0" u="none" strike="noStrike" cap="none" baseline="0" dirty="0">
                <a:solidFill>
                  <a:schemeClr val="lt1"/>
                </a:solidFill>
                <a:latin typeface="Quattrocento"/>
                <a:ea typeface="Quattrocento"/>
                <a:cs typeface="Quattrocento"/>
                <a:sym typeface="Quattrocento"/>
              </a:rPr>
              <a:t>Mass your graduated cylinder. You will need this later.</a:t>
            </a:r>
          </a:p>
          <a:p>
            <a:pPr marL="914400" marR="0" lvl="0" indent="-914400" algn="l" rtl="0">
              <a:lnSpc>
                <a:spcPct val="80000"/>
              </a:lnSpc>
              <a:spcBef>
                <a:spcPts val="2000"/>
              </a:spcBef>
              <a:buClr>
                <a:schemeClr val="lt1"/>
              </a:buClr>
              <a:buSzPct val="100000"/>
              <a:buFont typeface="Quattrocento"/>
              <a:buAutoNum type="arabicPeriod"/>
            </a:pPr>
            <a:r>
              <a:rPr lang="en-US" sz="2500" b="1" i="0" u="none" strike="noStrike" cap="none" baseline="0" dirty="0">
                <a:solidFill>
                  <a:schemeClr val="lt1"/>
                </a:solidFill>
                <a:latin typeface="Quattrocento"/>
                <a:ea typeface="Quattrocento"/>
                <a:cs typeface="Quattrocento"/>
                <a:sym typeface="Quattrocento"/>
              </a:rPr>
              <a:t>Mass of graduated cylinder(s) = ________   _______</a:t>
            </a:r>
          </a:p>
          <a:p>
            <a:pPr marL="914400" marR="0" lvl="0" indent="-914400" algn="l" rtl="0">
              <a:lnSpc>
                <a:spcPct val="80000"/>
              </a:lnSpc>
              <a:spcBef>
                <a:spcPts val="2000"/>
              </a:spcBef>
              <a:buClr>
                <a:schemeClr val="lt1"/>
              </a:buClr>
              <a:buSzPct val="100000"/>
              <a:buFont typeface="Quattrocento"/>
              <a:buAutoNum type="arabicPeriod"/>
            </a:pPr>
            <a:r>
              <a:rPr lang="en-US" sz="2500" b="1" i="0" u="none" strike="noStrike" cap="none" baseline="0" dirty="0">
                <a:solidFill>
                  <a:schemeClr val="lt1"/>
                </a:solidFill>
                <a:latin typeface="Quattrocento"/>
                <a:ea typeface="Quattrocento"/>
                <a:cs typeface="Quattrocento"/>
                <a:sym typeface="Quattrocento"/>
              </a:rPr>
              <a:t>With a graduated cylinder, </a:t>
            </a:r>
            <a:r>
              <a:rPr lang="en-US" sz="2500" b="1" i="0" u="none" strike="noStrike" cap="none" baseline="0" dirty="0" smtClean="0">
                <a:solidFill>
                  <a:schemeClr val="lt1"/>
                </a:solidFill>
                <a:latin typeface="Quattrocento"/>
                <a:ea typeface="Quattrocento"/>
                <a:cs typeface="Quattrocento"/>
                <a:sym typeface="Quattrocento"/>
              </a:rPr>
              <a:t>CAREFULLY </a:t>
            </a:r>
            <a:r>
              <a:rPr lang="en-US" sz="2500" b="1" i="0" u="none" strike="noStrike" cap="none" baseline="0" dirty="0">
                <a:solidFill>
                  <a:schemeClr val="lt1"/>
                </a:solidFill>
                <a:latin typeface="Quattrocento"/>
                <a:ea typeface="Quattrocento"/>
                <a:cs typeface="Quattrocento"/>
                <a:sym typeface="Quattrocento"/>
              </a:rPr>
              <a:t>measure about 10 mL of water. (Remember to consider meniscus) </a:t>
            </a:r>
          </a:p>
          <a:p>
            <a:pPr marL="914400" marR="0" lvl="0" indent="-914400" algn="l" rtl="0">
              <a:lnSpc>
                <a:spcPct val="80000"/>
              </a:lnSpc>
              <a:spcBef>
                <a:spcPts val="2000"/>
              </a:spcBef>
              <a:buClr>
                <a:schemeClr val="lt1"/>
              </a:buClr>
              <a:buSzPct val="100000"/>
              <a:buFont typeface="Quattrocento"/>
              <a:buAutoNum type="arabicPeriod"/>
            </a:pPr>
            <a:r>
              <a:rPr lang="en-US" sz="2500" b="1" i="0" u="none" strike="noStrike" cap="none" baseline="0" dirty="0">
                <a:solidFill>
                  <a:schemeClr val="lt1"/>
                </a:solidFill>
                <a:latin typeface="Quattrocento"/>
                <a:ea typeface="Quattrocento"/>
                <a:cs typeface="Quattrocento"/>
                <a:sym typeface="Quattrocento"/>
              </a:rPr>
              <a:t>Measure the mass of 10 mL of water on a digital scale.</a:t>
            </a:r>
          </a:p>
          <a:p>
            <a:pPr marL="914400" marR="0" lvl="0" indent="-914400" algn="l" rtl="0">
              <a:lnSpc>
                <a:spcPct val="80000"/>
              </a:lnSpc>
              <a:spcBef>
                <a:spcPts val="2000"/>
              </a:spcBef>
              <a:buClr>
                <a:schemeClr val="lt1"/>
              </a:buClr>
              <a:buSzPct val="100000"/>
              <a:buFont typeface="Quattrocento"/>
              <a:buAutoNum type="arabicPeriod"/>
            </a:pPr>
            <a:r>
              <a:rPr lang="en-US" sz="2500" b="1" i="0" u="none" strike="noStrike" cap="none" baseline="0" dirty="0">
                <a:solidFill>
                  <a:schemeClr val="lt1"/>
                </a:solidFill>
                <a:latin typeface="Quattrocento"/>
                <a:ea typeface="Quattrocento"/>
                <a:cs typeface="Quattrocento"/>
                <a:sym typeface="Quattrocento"/>
              </a:rPr>
              <a:t>Use the same procedures to measure the volumes and masses at 10 mL intervals to 100 mL of water. Record in data table., remember to subtract the mass(s) of the graduated cylinder(s)</a:t>
            </a:r>
          </a:p>
          <a:p>
            <a:pPr marL="342900" marR="0" lvl="0" indent="-342900" algn="l" rtl="0">
              <a:lnSpc>
                <a:spcPct val="80000"/>
              </a:lnSpc>
              <a:spcBef>
                <a:spcPts val="2000"/>
              </a:spcBef>
              <a:buClr>
                <a:schemeClr val="lt1"/>
              </a:buClr>
              <a:buFont typeface="Noto Symbol"/>
              <a:buNone/>
            </a:pPr>
            <a:endParaRPr sz="2500" b="1" i="0" u="none" strike="noStrike" cap="none" baseline="0" dirty="0">
              <a:solidFill>
                <a:schemeClr val="lt1"/>
              </a:solidFill>
              <a:latin typeface="Quattrocento"/>
              <a:ea typeface="Quattrocento"/>
              <a:cs typeface="Quattrocento"/>
              <a:sym typeface="Quattrocento"/>
            </a:endParaRPr>
          </a:p>
        </p:txBody>
      </p:sp>
      <p:sp>
        <p:nvSpPr>
          <p:cNvPr id="274" name="Shape 274"/>
          <p:cNvSpPr txBox="1"/>
          <p:nvPr/>
        </p:nvSpPr>
        <p:spPr>
          <a:xfrm>
            <a:off x="6175717" y="2926080"/>
            <a:ext cx="773722" cy="369332"/>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1800" b="0" i="0" u="none" strike="noStrike" cap="none" baseline="0">
                <a:solidFill>
                  <a:schemeClr val="dk1"/>
                </a:solidFill>
                <a:latin typeface="Quattrocento"/>
                <a:ea typeface="Quattrocento"/>
                <a:cs typeface="Quattrocento"/>
                <a:sym typeface="Quattrocento"/>
              </a:rPr>
              <a:t>Clear</a:t>
            </a:r>
          </a:p>
        </p:txBody>
      </p:sp>
      <p:sp>
        <p:nvSpPr>
          <p:cNvPr id="275" name="Shape 275"/>
          <p:cNvSpPr txBox="1"/>
          <p:nvPr/>
        </p:nvSpPr>
        <p:spPr>
          <a:xfrm>
            <a:off x="7490971" y="2926080"/>
            <a:ext cx="1118454" cy="369332"/>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1800" b="0" i="0" u="none" strike="noStrike" cap="none" baseline="0">
                <a:solidFill>
                  <a:schemeClr val="dk1"/>
                </a:solidFill>
                <a:latin typeface="Quattrocento"/>
                <a:ea typeface="Quattrocento"/>
                <a:cs typeface="Quattrocento"/>
                <a:sym typeface="Quattrocento"/>
              </a:rPr>
              <a:t>Opaque</a:t>
            </a:r>
          </a:p>
        </p:txBody>
      </p:sp>
      <p:grpSp>
        <p:nvGrpSpPr>
          <p:cNvPr id="276" name="Shape 276"/>
          <p:cNvGrpSpPr/>
          <p:nvPr/>
        </p:nvGrpSpPr>
        <p:grpSpPr>
          <a:xfrm>
            <a:off x="7617022" y="2500313"/>
            <a:ext cx="785813" cy="830460"/>
            <a:chOff x="7617022" y="2500313"/>
            <a:chExt cx="785813" cy="830460"/>
          </a:xfrm>
        </p:grpSpPr>
        <p:sp>
          <p:nvSpPr>
            <p:cNvPr id="277" name="Shape 277"/>
            <p:cNvSpPr/>
            <p:nvPr/>
          </p:nvSpPr>
          <p:spPr>
            <a:xfrm>
              <a:off x="7617022" y="2500313"/>
              <a:ext cx="785813" cy="830460"/>
            </a:xfrm>
            <a:custGeom>
              <a:avLst/>
              <a:gdLst/>
              <a:ahLst/>
              <a:cxnLst/>
              <a:rect l="0" t="0" r="0" b="0"/>
              <a:pathLst>
                <a:path w="785814" h="830461" extrusionOk="0">
                  <a:moveTo>
                    <a:pt x="785813" y="0"/>
                  </a:moveTo>
                  <a:lnTo>
                    <a:pt x="743572" y="42240"/>
                  </a:lnTo>
                  <a:lnTo>
                    <a:pt x="706950" y="73717"/>
                  </a:lnTo>
                  <a:lnTo>
                    <a:pt x="670025" y="117124"/>
                  </a:lnTo>
                  <a:lnTo>
                    <a:pt x="640380" y="152112"/>
                  </a:lnTo>
                  <a:lnTo>
                    <a:pt x="606462" y="190260"/>
                  </a:lnTo>
                  <a:lnTo>
                    <a:pt x="571276" y="232982"/>
                  </a:lnTo>
                  <a:lnTo>
                    <a:pt x="535715" y="277060"/>
                  </a:lnTo>
                  <a:lnTo>
                    <a:pt x="510948" y="307685"/>
                  </a:lnTo>
                  <a:lnTo>
                    <a:pt x="483403" y="341139"/>
                  </a:lnTo>
                  <a:lnTo>
                    <a:pt x="457271" y="373206"/>
                  </a:lnTo>
                  <a:lnTo>
                    <a:pt x="432427" y="404986"/>
                  </a:lnTo>
                  <a:lnTo>
                    <a:pt x="408156" y="438954"/>
                  </a:lnTo>
                  <a:lnTo>
                    <a:pt x="381495" y="471249"/>
                  </a:lnTo>
                  <a:lnTo>
                    <a:pt x="354101" y="502139"/>
                  </a:lnTo>
                  <a:lnTo>
                    <a:pt x="328696" y="532405"/>
                  </a:lnTo>
                  <a:lnTo>
                    <a:pt x="301530" y="562392"/>
                  </a:lnTo>
                  <a:lnTo>
                    <a:pt x="272920" y="592257"/>
                  </a:lnTo>
                  <a:lnTo>
                    <a:pt x="243668" y="622066"/>
                  </a:lnTo>
                  <a:lnTo>
                    <a:pt x="214131" y="651851"/>
                  </a:lnTo>
                  <a:lnTo>
                    <a:pt x="169610" y="693865"/>
                  </a:lnTo>
                  <a:lnTo>
                    <a:pt x="127645" y="728803"/>
                  </a:lnTo>
                  <a:lnTo>
                    <a:pt x="90076" y="758006"/>
                  </a:lnTo>
                  <a:lnTo>
                    <a:pt x="46567" y="794541"/>
                  </a:lnTo>
                  <a:lnTo>
                    <a:pt x="0" y="83046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78" name="Shape 278"/>
            <p:cNvSpPr/>
            <p:nvPr/>
          </p:nvSpPr>
          <p:spPr>
            <a:xfrm>
              <a:off x="7688460" y="2589608"/>
              <a:ext cx="616148" cy="634008"/>
            </a:xfrm>
            <a:custGeom>
              <a:avLst/>
              <a:gdLst/>
              <a:ahLst/>
              <a:cxnLst/>
              <a:rect l="0" t="0" r="0" b="0"/>
              <a:pathLst>
                <a:path w="616149" h="634009" extrusionOk="0">
                  <a:moveTo>
                    <a:pt x="0" y="0"/>
                  </a:moveTo>
                  <a:lnTo>
                    <a:pt x="0" y="4741"/>
                  </a:lnTo>
                  <a:lnTo>
                    <a:pt x="2646" y="9714"/>
                  </a:lnTo>
                  <a:lnTo>
                    <a:pt x="6137" y="15232"/>
                  </a:lnTo>
                  <a:lnTo>
                    <a:pt x="7689" y="20991"/>
                  </a:lnTo>
                  <a:lnTo>
                    <a:pt x="34175" y="64041"/>
                  </a:lnTo>
                  <a:lnTo>
                    <a:pt x="63967" y="101176"/>
                  </a:lnTo>
                  <a:lnTo>
                    <a:pt x="98515" y="141694"/>
                  </a:lnTo>
                  <a:lnTo>
                    <a:pt x="134994" y="184498"/>
                  </a:lnTo>
                  <a:lnTo>
                    <a:pt x="179389" y="225291"/>
                  </a:lnTo>
                  <a:lnTo>
                    <a:pt x="214548" y="259568"/>
                  </a:lnTo>
                  <a:lnTo>
                    <a:pt x="252747" y="294860"/>
                  </a:lnTo>
                  <a:lnTo>
                    <a:pt x="290193" y="330452"/>
                  </a:lnTo>
                  <a:lnTo>
                    <a:pt x="325430" y="366133"/>
                  </a:lnTo>
                  <a:lnTo>
                    <a:pt x="364645" y="401841"/>
                  </a:lnTo>
                  <a:lnTo>
                    <a:pt x="408711" y="444722"/>
                  </a:lnTo>
                  <a:lnTo>
                    <a:pt x="452216" y="487992"/>
                  </a:lnTo>
                  <a:lnTo>
                    <a:pt x="490501" y="526232"/>
                  </a:lnTo>
                  <a:lnTo>
                    <a:pt x="534705" y="565282"/>
                  </a:lnTo>
                  <a:lnTo>
                    <a:pt x="574121" y="608266"/>
                  </a:lnTo>
                  <a:lnTo>
                    <a:pt x="590246" y="620648"/>
                  </a:lnTo>
                  <a:lnTo>
                    <a:pt x="596898" y="629609"/>
                  </a:lnTo>
                  <a:lnTo>
                    <a:pt x="601970" y="632053"/>
                  </a:lnTo>
                  <a:lnTo>
                    <a:pt x="616148" y="634008"/>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gr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dirty="0" err="1" smtClean="0">
                <a:solidFill>
                  <a:schemeClr val="dk2"/>
                </a:solidFill>
                <a:latin typeface="Quattrocento"/>
                <a:ea typeface="Quattrocento"/>
                <a:cs typeface="Quattrocento"/>
                <a:sym typeface="Quattrocento"/>
              </a:rPr>
              <a:t>RemindeR</a:t>
            </a:r>
            <a:endParaRPr lang="en-US" sz="4800" b="0" i="0" u="none" strike="noStrike" cap="none" baseline="0" dirty="0">
              <a:solidFill>
                <a:schemeClr val="dk2"/>
              </a:solidFill>
              <a:latin typeface="Quattrocento"/>
              <a:ea typeface="Quattrocento"/>
              <a:cs typeface="Quattrocento"/>
              <a:sym typeface="Quattrocento"/>
            </a:endParaRPr>
          </a:p>
        </p:txBody>
      </p:sp>
      <p:sp>
        <p:nvSpPr>
          <p:cNvPr id="104" name="Shape 104"/>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0" i="0" u="none" strike="noStrike" cap="none" baseline="0">
                <a:solidFill>
                  <a:schemeClr val="lt1"/>
                </a:solidFill>
                <a:latin typeface="Quattrocento"/>
                <a:ea typeface="Quattrocento"/>
                <a:cs typeface="Quattrocento"/>
                <a:sym typeface="Quattrocento"/>
              </a:rPr>
              <a:t>When setting up a data table the independent variable is placed in the _____________column and the dependent variable is placed in the ___________ column.</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dirty="0">
                <a:solidFill>
                  <a:schemeClr val="dk2"/>
                </a:solidFill>
                <a:latin typeface="Quattrocento"/>
                <a:ea typeface="Quattrocento"/>
                <a:cs typeface="Quattrocento"/>
                <a:sym typeface="Quattrocento"/>
              </a:rPr>
              <a:t>OPENER </a:t>
            </a:r>
          </a:p>
        </p:txBody>
      </p:sp>
      <p:sp>
        <p:nvSpPr>
          <p:cNvPr id="110" name="Shape 110"/>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4000" b="1" i="0" u="none" strike="noStrike" cap="none" baseline="0" dirty="0" smtClean="0">
                <a:solidFill>
                  <a:schemeClr val="lt1"/>
                </a:solidFill>
                <a:latin typeface="Quattrocento"/>
                <a:ea typeface="Quattrocento"/>
                <a:cs typeface="Quattrocento"/>
                <a:sym typeface="Quattrocento"/>
              </a:rPr>
              <a:t>Complete  </a:t>
            </a:r>
            <a:r>
              <a:rPr lang="en-US" sz="4000" b="1" i="0" u="sng" strike="noStrike" cap="none" baseline="0" dirty="0">
                <a:solidFill>
                  <a:schemeClr val="lt1"/>
                </a:solidFill>
                <a:latin typeface="Quattrocento"/>
                <a:ea typeface="Quattrocento"/>
                <a:cs typeface="Quattrocento"/>
                <a:sym typeface="Quattrocento"/>
              </a:rPr>
              <a:t>Comparing Cubes</a:t>
            </a:r>
          </a:p>
          <a:p>
            <a:pPr marL="342900" marR="0" lvl="0" indent="-190500" algn="l" rtl="0">
              <a:spcBef>
                <a:spcPts val="2000"/>
              </a:spcBef>
              <a:buClr>
                <a:schemeClr val="lt1"/>
              </a:buClr>
              <a:buFont typeface="Noto Symbol"/>
              <a:buNone/>
            </a:pPr>
            <a:endParaRPr sz="2400" b="0" i="0" u="none" strike="noStrike" cap="none" baseline="0" dirty="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578908" y="1497104"/>
            <a:ext cx="7612062" cy="498037"/>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000" b="1" i="0" u="none" strike="noStrike" cap="none" baseline="0">
                <a:solidFill>
                  <a:schemeClr val="dk2"/>
                </a:solidFill>
                <a:latin typeface="Quattrocento"/>
                <a:ea typeface="Quattrocento"/>
                <a:cs typeface="Quattrocento"/>
                <a:sym typeface="Quattrocento"/>
              </a:rPr>
              <a:t>Density Lab Part 1</a:t>
            </a:r>
            <a:r>
              <a:rPr lang="en-US" sz="4800" b="1" i="0" u="none" strike="noStrike" cap="none" baseline="0">
                <a:solidFill>
                  <a:schemeClr val="dk2"/>
                </a:solidFill>
                <a:latin typeface="Quattrocento"/>
                <a:ea typeface="Quattrocento"/>
                <a:cs typeface="Quattrocento"/>
                <a:sym typeface="Quattrocento"/>
              </a:rPr>
              <a:t/>
            </a:r>
            <a:br>
              <a:rPr lang="en-US" sz="4800" b="1" i="0" u="none" strike="noStrike" cap="none" baseline="0">
                <a:solidFill>
                  <a:schemeClr val="dk2"/>
                </a:solidFill>
                <a:latin typeface="Quattrocento"/>
                <a:ea typeface="Quattrocento"/>
                <a:cs typeface="Quattrocento"/>
                <a:sym typeface="Quattrocento"/>
              </a:rPr>
            </a:br>
            <a:r>
              <a:rPr lang="en-US" sz="3200" b="1" i="0" u="none" strike="noStrike" cap="none" baseline="0">
                <a:solidFill>
                  <a:schemeClr val="dk2"/>
                </a:solidFill>
                <a:latin typeface="Quattrocento"/>
                <a:ea typeface="Quattrocento"/>
                <a:cs typeface="Quattrocento"/>
                <a:sym typeface="Quattrocento"/>
              </a:rPr>
              <a:t>Density of Water Data Table          </a:t>
            </a:r>
            <a:r>
              <a:rPr lang="en-US" sz="3200" b="1" i="0" u="none" strike="noStrike" cap="none" baseline="0">
                <a:solidFill>
                  <a:schemeClr val="accent1"/>
                </a:solidFill>
                <a:latin typeface="Quattrocento"/>
                <a:ea typeface="Quattrocento"/>
                <a:cs typeface="Quattrocento"/>
                <a:sym typeface="Quattrocento"/>
              </a:rPr>
              <a:t>(Create in your notebook)</a:t>
            </a:r>
            <a:r>
              <a:rPr lang="en-US" sz="4800" b="0" i="0" u="none" strike="noStrike" cap="none" baseline="0">
                <a:solidFill>
                  <a:schemeClr val="dk2"/>
                </a:solidFill>
                <a:latin typeface="Quattrocento"/>
                <a:ea typeface="Quattrocento"/>
                <a:cs typeface="Quattrocento"/>
                <a:sym typeface="Quattrocento"/>
              </a:rPr>
              <a:t/>
            </a:r>
            <a:br>
              <a:rPr lang="en-US" sz="4800" b="0" i="0" u="none" strike="noStrike" cap="none" baseline="0">
                <a:solidFill>
                  <a:schemeClr val="dk2"/>
                </a:solidFill>
                <a:latin typeface="Quattrocento"/>
                <a:ea typeface="Quattrocento"/>
                <a:cs typeface="Quattrocento"/>
                <a:sym typeface="Quattrocento"/>
              </a:rPr>
            </a:br>
            <a:endParaRPr lang="en-US" sz="4800" b="0" i="0" u="none" strike="noStrike" cap="none" baseline="0">
              <a:solidFill>
                <a:schemeClr val="dk2"/>
              </a:solidFill>
              <a:latin typeface="Quattrocento"/>
              <a:ea typeface="Quattrocento"/>
              <a:cs typeface="Quattrocento"/>
              <a:sym typeface="Quattrocento"/>
            </a:endParaRPr>
          </a:p>
        </p:txBody>
      </p:sp>
      <p:sp>
        <p:nvSpPr>
          <p:cNvPr id="284" name="Shape 284"/>
          <p:cNvSpPr/>
          <p:nvPr/>
        </p:nvSpPr>
        <p:spPr>
          <a:xfrm>
            <a:off x="1670360" y="2141491"/>
            <a:ext cx="5641288" cy="584774"/>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3200" b="1" i="0" u="none" strike="noStrike" cap="none" baseline="0">
                <a:solidFill>
                  <a:srgbClr val="FFC000"/>
                </a:solidFill>
                <a:latin typeface="Quattrocento"/>
                <a:ea typeface="Quattrocento"/>
                <a:cs typeface="Quattrocento"/>
                <a:sym typeface="Quattrocento"/>
              </a:rPr>
              <a:t>Density of Water Data Table </a:t>
            </a:r>
          </a:p>
        </p:txBody>
      </p:sp>
      <p:graphicFrame>
        <p:nvGraphicFramePr>
          <p:cNvPr id="285" name="Shape 285"/>
          <p:cNvGraphicFramePr/>
          <p:nvPr/>
        </p:nvGraphicFramePr>
        <p:xfrm>
          <a:off x="163284" y="2726265"/>
          <a:ext cx="8556175" cy="3968425"/>
        </p:xfrm>
        <a:graphic>
          <a:graphicData uri="http://schemas.openxmlformats.org/drawingml/2006/table">
            <a:tbl>
              <a:tblPr>
                <a:noFill/>
                <a:tableStyleId>{4787FF77-F60C-4889-AB91-14B3F1568355}</a:tableStyleId>
              </a:tblPr>
              <a:tblGrid>
                <a:gridCol w="2352650"/>
                <a:gridCol w="1910800"/>
                <a:gridCol w="2042150"/>
                <a:gridCol w="2250575"/>
              </a:tblGrid>
              <a:tr h="992100">
                <a:tc>
                  <a:txBody>
                    <a:bodyPr/>
                    <a:lstStyle/>
                    <a:p>
                      <a:pPr marL="0" marR="0" lvl="0" indent="0" algn="l" rtl="0">
                        <a:lnSpc>
                          <a:spcPct val="115000"/>
                        </a:lnSpc>
                        <a:spcBef>
                          <a:spcPts val="0"/>
                        </a:spcBef>
                        <a:spcAft>
                          <a:spcPts val="0"/>
                        </a:spcAft>
                        <a:buSzPct val="25000"/>
                        <a:buNone/>
                      </a:pPr>
                      <a:r>
                        <a:rPr lang="en-US" sz="2400" b="1" u="none" strike="noStrike" cap="none" baseline="0" dirty="0">
                          <a:solidFill>
                            <a:srgbClr val="262626"/>
                          </a:solidFill>
                          <a:latin typeface="Calibri"/>
                          <a:ea typeface="Calibri"/>
                          <a:cs typeface="Calibri"/>
                          <a:sym typeface="Calibri"/>
                        </a:rPr>
                        <a:t>Volume of H₂O </a:t>
                      </a:r>
                    </a:p>
                    <a:p>
                      <a:pPr marL="0" marR="0" lvl="0" indent="0" algn="l" rtl="0">
                        <a:lnSpc>
                          <a:spcPct val="115000"/>
                        </a:lnSpc>
                        <a:spcBef>
                          <a:spcPts val="0"/>
                        </a:spcBef>
                        <a:spcAft>
                          <a:spcPts val="0"/>
                        </a:spcAft>
                        <a:buSzPct val="25000"/>
                        <a:buNone/>
                      </a:pPr>
                      <a:r>
                        <a:rPr lang="en-US" sz="2400" b="1" u="none" strike="noStrike" cap="none" baseline="0" dirty="0">
                          <a:solidFill>
                            <a:srgbClr val="262626"/>
                          </a:solidFill>
                          <a:latin typeface="Calibri"/>
                          <a:ea typeface="Calibri"/>
                          <a:cs typeface="Calibri"/>
                          <a:sym typeface="Calibri"/>
                        </a:rPr>
                        <a:t>        (mL)</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SzPct val="25000"/>
                        <a:buNone/>
                      </a:pPr>
                      <a:r>
                        <a:rPr lang="en-US" sz="2400" b="1" u="none" strike="noStrike" cap="none" baseline="0">
                          <a:solidFill>
                            <a:srgbClr val="262626"/>
                          </a:solidFill>
                          <a:latin typeface="Calibri"/>
                          <a:ea typeface="Calibri"/>
                          <a:cs typeface="Calibri"/>
                          <a:sym typeface="Calibri"/>
                        </a:rPr>
                        <a:t>Mass of H₂O         </a:t>
                      </a:r>
                    </a:p>
                    <a:p>
                      <a:pPr marL="0" marR="0" lvl="0" indent="0" algn="l" rtl="0">
                        <a:lnSpc>
                          <a:spcPct val="115000"/>
                        </a:lnSpc>
                        <a:spcBef>
                          <a:spcPts val="0"/>
                        </a:spcBef>
                        <a:spcAft>
                          <a:spcPts val="0"/>
                        </a:spcAft>
                        <a:buSzPct val="25000"/>
                        <a:buNone/>
                      </a:pPr>
                      <a:r>
                        <a:rPr lang="en-US" sz="2400" b="1" u="none" strike="noStrike" cap="none" baseline="0">
                          <a:solidFill>
                            <a:srgbClr val="262626"/>
                          </a:solidFill>
                          <a:latin typeface="Calibri"/>
                          <a:ea typeface="Calibri"/>
                          <a:cs typeface="Calibri"/>
                          <a:sym typeface="Calibri"/>
                        </a:rPr>
                        <a:t>    (grams)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SzPct val="25000"/>
                        <a:buNone/>
                      </a:pPr>
                      <a:r>
                        <a:rPr lang="en-US" sz="2400" b="1" u="none" strike="noStrike" cap="none" baseline="0">
                          <a:solidFill>
                            <a:srgbClr val="262626"/>
                          </a:solidFill>
                          <a:latin typeface="Calibri"/>
                          <a:ea typeface="Calibri"/>
                          <a:cs typeface="Calibri"/>
                          <a:sym typeface="Calibri"/>
                        </a:rPr>
                        <a:t>Density Ratio </a:t>
                      </a:r>
                    </a:p>
                    <a:p>
                      <a:pPr marL="0" marR="0" lvl="0" indent="0" algn="l" rtl="0">
                        <a:lnSpc>
                          <a:spcPct val="115000"/>
                        </a:lnSpc>
                        <a:spcBef>
                          <a:spcPts val="0"/>
                        </a:spcBef>
                        <a:spcAft>
                          <a:spcPts val="0"/>
                        </a:spcAft>
                        <a:buSzPct val="25000"/>
                        <a:buNone/>
                      </a:pPr>
                      <a:r>
                        <a:rPr lang="en-US" sz="2000" b="1" u="none" strike="noStrike" cap="none" baseline="0">
                          <a:solidFill>
                            <a:srgbClr val="262626"/>
                          </a:solidFill>
                          <a:latin typeface="Calibri"/>
                          <a:ea typeface="Calibri"/>
                          <a:cs typeface="Calibri"/>
                          <a:sym typeface="Calibri"/>
                        </a:rPr>
                        <a:t>Mass / Volume</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SzPct val="25000"/>
                        <a:buNone/>
                      </a:pPr>
                      <a:r>
                        <a:rPr lang="en-US" sz="2400" b="1" u="none" strike="noStrike" cap="none" baseline="0">
                          <a:solidFill>
                            <a:srgbClr val="262626"/>
                          </a:solidFill>
                          <a:latin typeface="Calibri"/>
                          <a:ea typeface="Calibri"/>
                          <a:cs typeface="Calibri"/>
                          <a:sym typeface="Calibri"/>
                        </a:rPr>
                        <a:t>Density  </a:t>
                      </a:r>
                    </a:p>
                    <a:p>
                      <a:pPr marL="0" marR="0" lvl="0" indent="0" algn="l" rtl="0">
                        <a:lnSpc>
                          <a:spcPct val="115000"/>
                        </a:lnSpc>
                        <a:spcBef>
                          <a:spcPts val="0"/>
                        </a:spcBef>
                        <a:spcAft>
                          <a:spcPts val="0"/>
                        </a:spcAft>
                        <a:buSzPct val="25000"/>
                        <a:buNone/>
                      </a:pPr>
                      <a:r>
                        <a:rPr lang="en-US" sz="2400" b="1" u="none" strike="noStrike" cap="none" baseline="0">
                          <a:solidFill>
                            <a:srgbClr val="262626"/>
                          </a:solidFill>
                          <a:latin typeface="Calibri"/>
                          <a:ea typeface="Calibri"/>
                          <a:cs typeface="Calibri"/>
                          <a:sym typeface="Calibri"/>
                        </a:rPr>
                        <a:t>   g/mL</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496050">
                <a:tc>
                  <a:txBody>
                    <a:bodyPr/>
                    <a:lstStyle/>
                    <a:p>
                      <a:pPr marL="0" marR="0" lvl="0" indent="0" algn="ctr" rtl="0">
                        <a:lnSpc>
                          <a:spcPct val="115000"/>
                        </a:lnSpc>
                        <a:spcBef>
                          <a:spcPts val="0"/>
                        </a:spcBef>
                        <a:spcAft>
                          <a:spcPts val="0"/>
                        </a:spcAft>
                        <a:buSzPct val="25000"/>
                        <a:buNone/>
                      </a:pPr>
                      <a:r>
                        <a:rPr lang="en-US" sz="2400" u="none" strike="noStrike" cap="none" baseline="0">
                          <a:solidFill>
                            <a:srgbClr val="262626"/>
                          </a:solidFill>
                          <a:latin typeface="Calibri"/>
                          <a:ea typeface="Calibri"/>
                          <a:cs typeface="Calibri"/>
                          <a:sym typeface="Calibri"/>
                        </a:rPr>
                        <a:t>10.1</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400" u="none" strike="noStrike" cap="none" baseline="0" dirty="0">
                        <a:solidFill>
                          <a:srgbClr val="262626"/>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ctr" rtl="0">
                        <a:lnSpc>
                          <a:spcPct val="115000"/>
                        </a:lnSpc>
                        <a:spcBef>
                          <a:spcPts val="0"/>
                        </a:spcBef>
                        <a:spcAft>
                          <a:spcPts val="0"/>
                        </a:spcAft>
                        <a:buSzPct val="25000"/>
                        <a:buNone/>
                      </a:pPr>
                      <a:r>
                        <a:rPr lang="en-US" sz="2400" u="none" strike="noStrike" cap="none" baseline="0">
                          <a:solidFill>
                            <a:srgbClr val="262626"/>
                          </a:solidFill>
                          <a:latin typeface="Calibri"/>
                          <a:ea typeface="Calibri"/>
                          <a:cs typeface="Calibri"/>
                          <a:sym typeface="Calibri"/>
                        </a:rPr>
                        <a: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400" u="none" strike="noStrike" cap="none" baseline="0">
                        <a:solidFill>
                          <a:srgbClr val="262626"/>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496050">
                <a:tc>
                  <a:txBody>
                    <a:bodyPr/>
                    <a:lstStyle/>
                    <a:p>
                      <a:pPr marL="0" marR="0" lvl="0" indent="0" algn="ctr" rtl="0">
                        <a:lnSpc>
                          <a:spcPct val="115000"/>
                        </a:lnSpc>
                        <a:spcBef>
                          <a:spcPts val="0"/>
                        </a:spcBef>
                        <a:spcAft>
                          <a:spcPts val="0"/>
                        </a:spcAft>
                        <a:buSzPct val="25000"/>
                        <a:buNone/>
                      </a:pPr>
                      <a:r>
                        <a:rPr lang="en-US" sz="2400" u="none" strike="noStrike" cap="none" baseline="0">
                          <a:solidFill>
                            <a:srgbClr val="262626"/>
                          </a:solidFill>
                          <a:latin typeface="Calibri"/>
                          <a:ea typeface="Calibri"/>
                          <a:cs typeface="Calibri"/>
                          <a:sym typeface="Calibri"/>
                        </a:rPr>
                        <a:t>21.0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400" u="none" strike="noStrike" cap="none" baseline="0">
                        <a:solidFill>
                          <a:srgbClr val="262626"/>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ctr" rtl="0">
                        <a:lnSpc>
                          <a:spcPct val="115000"/>
                        </a:lnSpc>
                        <a:spcBef>
                          <a:spcPts val="0"/>
                        </a:spcBef>
                        <a:spcAft>
                          <a:spcPts val="0"/>
                        </a:spcAft>
                        <a:buSzPct val="25000"/>
                        <a:buNone/>
                      </a:pPr>
                      <a:r>
                        <a:rPr lang="en-US" sz="2400" u="none" strike="noStrike" cap="none" baseline="0">
                          <a:solidFill>
                            <a:srgbClr val="262626"/>
                          </a:solidFill>
                          <a:latin typeface="Calibri"/>
                          <a:ea typeface="Calibri"/>
                          <a:cs typeface="Calibri"/>
                          <a:sym typeface="Calibri"/>
                        </a:rPr>
                        <a: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400" u="none" strike="noStrike" cap="none" baseline="0">
                        <a:solidFill>
                          <a:srgbClr val="262626"/>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496050">
                <a:tc>
                  <a:txBody>
                    <a:bodyPr/>
                    <a:lstStyle/>
                    <a:p>
                      <a:pPr marL="0" marR="0" lvl="0" indent="0" algn="ctr" rtl="0">
                        <a:lnSpc>
                          <a:spcPct val="115000"/>
                        </a:lnSpc>
                        <a:spcBef>
                          <a:spcPts val="0"/>
                        </a:spcBef>
                        <a:spcAft>
                          <a:spcPts val="0"/>
                        </a:spcAft>
                        <a:buSzPct val="25000"/>
                        <a:buNone/>
                      </a:pPr>
                      <a:r>
                        <a:rPr lang="en-US" sz="2400" u="none" strike="noStrike" cap="none" baseline="0">
                          <a:solidFill>
                            <a:srgbClr val="262626"/>
                          </a:solidFill>
                          <a:latin typeface="Calibri"/>
                          <a:ea typeface="Calibri"/>
                          <a:cs typeface="Calibri"/>
                          <a:sym typeface="Calibri"/>
                        </a:rPr>
                        <a:t>30.5</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400" u="none" strike="noStrike" cap="none" baseline="0">
                        <a:solidFill>
                          <a:srgbClr val="262626"/>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ctr" rtl="0">
                        <a:lnSpc>
                          <a:spcPct val="115000"/>
                        </a:lnSpc>
                        <a:spcBef>
                          <a:spcPts val="0"/>
                        </a:spcBef>
                        <a:spcAft>
                          <a:spcPts val="0"/>
                        </a:spcAft>
                        <a:buSzPct val="25000"/>
                        <a:buNone/>
                      </a:pPr>
                      <a:r>
                        <a:rPr lang="en-US" sz="2400" u="none" strike="noStrike" cap="none" baseline="0">
                          <a:solidFill>
                            <a:srgbClr val="262626"/>
                          </a:solidFill>
                          <a:latin typeface="Calibri"/>
                          <a:ea typeface="Calibri"/>
                          <a:cs typeface="Calibri"/>
                          <a:sym typeface="Calibri"/>
                        </a:rPr>
                        <a: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400" u="none" strike="noStrike" cap="none" baseline="0">
                        <a:solidFill>
                          <a:srgbClr val="262626"/>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1488175">
                <a:tc>
                  <a:txBody>
                    <a:bodyPr/>
                    <a:lstStyle/>
                    <a:p>
                      <a:pPr marL="0" marR="0" lvl="0" indent="0" algn="ctr" rtl="0">
                        <a:lnSpc>
                          <a:spcPct val="115000"/>
                        </a:lnSpc>
                        <a:spcBef>
                          <a:spcPts val="0"/>
                        </a:spcBef>
                        <a:spcAft>
                          <a:spcPts val="0"/>
                        </a:spcAft>
                        <a:buSzPct val="25000"/>
                        <a:buNone/>
                      </a:pPr>
                      <a:r>
                        <a:rPr lang="en-US" sz="2400" u="none" strike="noStrike" cap="none" baseline="0">
                          <a:solidFill>
                            <a:srgbClr val="262626"/>
                          </a:solidFill>
                          <a:latin typeface="Calibri"/>
                          <a:ea typeface="Calibri"/>
                          <a:cs typeface="Calibri"/>
                          <a:sym typeface="Calibri"/>
                        </a:rPr>
                        <a:t>Continue numbering by 10 to 100</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400" u="none" strike="noStrike" cap="none" baseline="0">
                        <a:solidFill>
                          <a:srgbClr val="262626"/>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ctr" rtl="0">
                        <a:lnSpc>
                          <a:spcPct val="115000"/>
                        </a:lnSpc>
                        <a:spcBef>
                          <a:spcPts val="0"/>
                        </a:spcBef>
                        <a:spcAft>
                          <a:spcPts val="0"/>
                        </a:spcAft>
                        <a:buNone/>
                      </a:pPr>
                      <a:endParaRPr sz="2400" u="none" strike="noStrike" cap="none" baseline="0">
                        <a:solidFill>
                          <a:srgbClr val="262626"/>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400" u="none" strike="noStrike" cap="none" baseline="0">
                        <a:solidFill>
                          <a:srgbClr val="262626"/>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bl>
          </a:graphicData>
        </a:graphic>
      </p:graphicFrame>
      <p:sp>
        <p:nvSpPr>
          <p:cNvPr id="286" name="Shape 286"/>
          <p:cNvSpPr/>
          <p:nvPr/>
        </p:nvSpPr>
        <p:spPr>
          <a:xfrm>
            <a:off x="2741414" y="3845244"/>
            <a:ext cx="267890" cy="205383"/>
          </a:xfrm>
          <a:custGeom>
            <a:avLst/>
            <a:gdLst/>
            <a:ahLst/>
            <a:cxnLst/>
            <a:rect l="0" t="0" r="0" b="0"/>
            <a:pathLst>
              <a:path w="267891" h="205384" extrusionOk="0">
                <a:moveTo>
                  <a:pt x="8930" y="26789"/>
                </a:moveTo>
                <a:lnTo>
                  <a:pt x="8930" y="26789"/>
                </a:lnTo>
                <a:lnTo>
                  <a:pt x="8930" y="26789"/>
                </a:lnTo>
                <a:lnTo>
                  <a:pt x="8930" y="26789"/>
                </a:lnTo>
                <a:lnTo>
                  <a:pt x="17859" y="17859"/>
                </a:lnTo>
                <a:lnTo>
                  <a:pt x="17859" y="17859"/>
                </a:lnTo>
                <a:lnTo>
                  <a:pt x="26789" y="17859"/>
                </a:lnTo>
                <a:lnTo>
                  <a:pt x="35719" y="8930"/>
                </a:lnTo>
                <a:lnTo>
                  <a:pt x="53578" y="8930"/>
                </a:lnTo>
                <a:lnTo>
                  <a:pt x="71437" y="8930"/>
                </a:lnTo>
                <a:lnTo>
                  <a:pt x="89297" y="0"/>
                </a:lnTo>
                <a:lnTo>
                  <a:pt x="107156" y="0"/>
                </a:lnTo>
                <a:lnTo>
                  <a:pt x="125015" y="0"/>
                </a:lnTo>
                <a:lnTo>
                  <a:pt x="142875" y="0"/>
                </a:lnTo>
                <a:lnTo>
                  <a:pt x="160734" y="8930"/>
                </a:lnTo>
                <a:lnTo>
                  <a:pt x="169664" y="8930"/>
                </a:lnTo>
                <a:lnTo>
                  <a:pt x="178594" y="17859"/>
                </a:lnTo>
                <a:lnTo>
                  <a:pt x="187523" y="26789"/>
                </a:lnTo>
                <a:lnTo>
                  <a:pt x="187523" y="35719"/>
                </a:lnTo>
                <a:lnTo>
                  <a:pt x="196453" y="44648"/>
                </a:lnTo>
                <a:lnTo>
                  <a:pt x="187523" y="53578"/>
                </a:lnTo>
                <a:lnTo>
                  <a:pt x="187523" y="71437"/>
                </a:lnTo>
                <a:lnTo>
                  <a:pt x="178594" y="80367"/>
                </a:lnTo>
                <a:lnTo>
                  <a:pt x="169664" y="98227"/>
                </a:lnTo>
                <a:lnTo>
                  <a:pt x="151805" y="116086"/>
                </a:lnTo>
                <a:lnTo>
                  <a:pt x="133945" y="125016"/>
                </a:lnTo>
                <a:lnTo>
                  <a:pt x="125015" y="142875"/>
                </a:lnTo>
                <a:lnTo>
                  <a:pt x="98226" y="151805"/>
                </a:lnTo>
                <a:lnTo>
                  <a:pt x="80367" y="169664"/>
                </a:lnTo>
                <a:lnTo>
                  <a:pt x="62508" y="178594"/>
                </a:lnTo>
                <a:lnTo>
                  <a:pt x="44648" y="187523"/>
                </a:lnTo>
                <a:lnTo>
                  <a:pt x="26789" y="196453"/>
                </a:lnTo>
                <a:lnTo>
                  <a:pt x="17859" y="205383"/>
                </a:lnTo>
                <a:lnTo>
                  <a:pt x="8930" y="205383"/>
                </a:lnTo>
                <a:lnTo>
                  <a:pt x="0" y="205383"/>
                </a:lnTo>
                <a:lnTo>
                  <a:pt x="0" y="205383"/>
                </a:lnTo>
                <a:lnTo>
                  <a:pt x="0" y="205383"/>
                </a:lnTo>
                <a:lnTo>
                  <a:pt x="8930" y="205383"/>
                </a:lnTo>
                <a:lnTo>
                  <a:pt x="17859" y="205383"/>
                </a:lnTo>
                <a:lnTo>
                  <a:pt x="26789" y="196453"/>
                </a:lnTo>
                <a:lnTo>
                  <a:pt x="44648" y="196453"/>
                </a:lnTo>
                <a:lnTo>
                  <a:pt x="62508" y="187523"/>
                </a:lnTo>
                <a:lnTo>
                  <a:pt x="89297" y="187523"/>
                </a:lnTo>
                <a:lnTo>
                  <a:pt x="107156" y="178594"/>
                </a:lnTo>
                <a:lnTo>
                  <a:pt x="133945" y="169664"/>
                </a:lnTo>
                <a:lnTo>
                  <a:pt x="151805" y="169664"/>
                </a:lnTo>
                <a:lnTo>
                  <a:pt x="169664" y="169664"/>
                </a:lnTo>
                <a:lnTo>
                  <a:pt x="196453" y="169664"/>
                </a:lnTo>
                <a:lnTo>
                  <a:pt x="214312" y="169664"/>
                </a:lnTo>
                <a:lnTo>
                  <a:pt x="223242" y="160734"/>
                </a:lnTo>
                <a:lnTo>
                  <a:pt x="241101" y="160734"/>
                </a:lnTo>
                <a:lnTo>
                  <a:pt x="250031" y="160734"/>
                </a:lnTo>
                <a:lnTo>
                  <a:pt x="258961" y="160734"/>
                </a:lnTo>
                <a:lnTo>
                  <a:pt x="258961" y="160734"/>
                </a:lnTo>
                <a:lnTo>
                  <a:pt x="267890" y="160734"/>
                </a:lnTo>
                <a:lnTo>
                  <a:pt x="267890" y="160734"/>
                </a:lnTo>
                <a:lnTo>
                  <a:pt x="267890" y="160734"/>
                </a:lnTo>
                <a:lnTo>
                  <a:pt x="258961" y="160734"/>
                </a:lnTo>
                <a:lnTo>
                  <a:pt x="258961" y="160734"/>
                </a:lnTo>
                <a:lnTo>
                  <a:pt x="258961" y="160734"/>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87" name="Shape 287"/>
          <p:cNvSpPr/>
          <p:nvPr/>
        </p:nvSpPr>
        <p:spPr>
          <a:xfrm>
            <a:off x="3027164" y="3866553"/>
            <a:ext cx="178594" cy="258961"/>
          </a:xfrm>
          <a:custGeom>
            <a:avLst/>
            <a:gdLst/>
            <a:ahLst/>
            <a:cxnLst/>
            <a:rect l="0" t="0" r="0" b="0"/>
            <a:pathLst>
              <a:path w="178595" h="258962" extrusionOk="0">
                <a:moveTo>
                  <a:pt x="125016" y="0"/>
                </a:moveTo>
                <a:lnTo>
                  <a:pt x="116086" y="8930"/>
                </a:lnTo>
                <a:lnTo>
                  <a:pt x="116086" y="8930"/>
                </a:lnTo>
                <a:lnTo>
                  <a:pt x="116086" y="8930"/>
                </a:lnTo>
                <a:lnTo>
                  <a:pt x="98227" y="17860"/>
                </a:lnTo>
                <a:lnTo>
                  <a:pt x="89297" y="26789"/>
                </a:lnTo>
                <a:lnTo>
                  <a:pt x="80367" y="35719"/>
                </a:lnTo>
                <a:lnTo>
                  <a:pt x="80367" y="53578"/>
                </a:lnTo>
                <a:lnTo>
                  <a:pt x="71438" y="71438"/>
                </a:lnTo>
                <a:lnTo>
                  <a:pt x="62508" y="80367"/>
                </a:lnTo>
                <a:lnTo>
                  <a:pt x="53578" y="107157"/>
                </a:lnTo>
                <a:lnTo>
                  <a:pt x="44649" y="125016"/>
                </a:lnTo>
                <a:lnTo>
                  <a:pt x="35719" y="142875"/>
                </a:lnTo>
                <a:lnTo>
                  <a:pt x="26789" y="169664"/>
                </a:lnTo>
                <a:lnTo>
                  <a:pt x="17859" y="187524"/>
                </a:lnTo>
                <a:lnTo>
                  <a:pt x="8930" y="205383"/>
                </a:lnTo>
                <a:lnTo>
                  <a:pt x="8930" y="223242"/>
                </a:lnTo>
                <a:lnTo>
                  <a:pt x="0" y="232172"/>
                </a:lnTo>
                <a:lnTo>
                  <a:pt x="8930" y="250032"/>
                </a:lnTo>
                <a:lnTo>
                  <a:pt x="8930" y="250032"/>
                </a:lnTo>
                <a:lnTo>
                  <a:pt x="17859" y="258961"/>
                </a:lnTo>
                <a:lnTo>
                  <a:pt x="26789" y="258961"/>
                </a:lnTo>
                <a:lnTo>
                  <a:pt x="44649" y="258961"/>
                </a:lnTo>
                <a:lnTo>
                  <a:pt x="62508" y="258961"/>
                </a:lnTo>
                <a:lnTo>
                  <a:pt x="80367" y="250032"/>
                </a:lnTo>
                <a:lnTo>
                  <a:pt x="98227" y="241102"/>
                </a:lnTo>
                <a:lnTo>
                  <a:pt x="116086" y="232172"/>
                </a:lnTo>
                <a:lnTo>
                  <a:pt x="133945" y="223242"/>
                </a:lnTo>
                <a:lnTo>
                  <a:pt x="151805" y="214313"/>
                </a:lnTo>
                <a:lnTo>
                  <a:pt x="160734" y="205383"/>
                </a:lnTo>
                <a:lnTo>
                  <a:pt x="178594" y="196453"/>
                </a:lnTo>
                <a:lnTo>
                  <a:pt x="178594" y="187524"/>
                </a:lnTo>
                <a:lnTo>
                  <a:pt x="178594" y="178594"/>
                </a:lnTo>
                <a:lnTo>
                  <a:pt x="178594" y="178594"/>
                </a:lnTo>
                <a:lnTo>
                  <a:pt x="169664" y="169664"/>
                </a:lnTo>
                <a:lnTo>
                  <a:pt x="160734" y="169664"/>
                </a:lnTo>
                <a:lnTo>
                  <a:pt x="142875" y="169664"/>
                </a:lnTo>
                <a:lnTo>
                  <a:pt x="133945" y="169664"/>
                </a:lnTo>
                <a:lnTo>
                  <a:pt x="116086" y="169664"/>
                </a:lnTo>
                <a:lnTo>
                  <a:pt x="107156" y="178594"/>
                </a:lnTo>
                <a:lnTo>
                  <a:pt x="98227" y="178594"/>
                </a:lnTo>
                <a:lnTo>
                  <a:pt x="80367" y="187524"/>
                </a:lnTo>
                <a:lnTo>
                  <a:pt x="71438" y="196453"/>
                </a:lnTo>
                <a:lnTo>
                  <a:pt x="62508" y="205383"/>
                </a:lnTo>
                <a:lnTo>
                  <a:pt x="53578" y="205383"/>
                </a:lnTo>
                <a:lnTo>
                  <a:pt x="53578" y="214313"/>
                </a:lnTo>
                <a:lnTo>
                  <a:pt x="53578" y="214313"/>
                </a:lnTo>
                <a:lnTo>
                  <a:pt x="53578" y="21431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88" name="Shape 288"/>
          <p:cNvSpPr/>
          <p:nvPr/>
        </p:nvSpPr>
        <p:spPr>
          <a:xfrm>
            <a:off x="3295055" y="4063007"/>
            <a:ext cx="35718" cy="44649"/>
          </a:xfrm>
          <a:custGeom>
            <a:avLst/>
            <a:gdLst/>
            <a:ahLst/>
            <a:cxnLst/>
            <a:rect l="0" t="0" r="0" b="0"/>
            <a:pathLst>
              <a:path w="35719" h="44650" extrusionOk="0">
                <a:moveTo>
                  <a:pt x="35718" y="0"/>
                </a:moveTo>
                <a:lnTo>
                  <a:pt x="26789" y="0"/>
                </a:lnTo>
                <a:lnTo>
                  <a:pt x="26789" y="8930"/>
                </a:lnTo>
                <a:lnTo>
                  <a:pt x="17859" y="8930"/>
                </a:lnTo>
                <a:lnTo>
                  <a:pt x="17859" y="8930"/>
                </a:lnTo>
                <a:lnTo>
                  <a:pt x="8929" y="17860"/>
                </a:lnTo>
                <a:lnTo>
                  <a:pt x="8929" y="26789"/>
                </a:lnTo>
                <a:lnTo>
                  <a:pt x="8929" y="35719"/>
                </a:lnTo>
                <a:lnTo>
                  <a:pt x="0" y="35719"/>
                </a:lnTo>
                <a:lnTo>
                  <a:pt x="0" y="44649"/>
                </a:lnTo>
                <a:lnTo>
                  <a:pt x="0" y="4464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89" name="Shape 289"/>
          <p:cNvSpPr/>
          <p:nvPr/>
        </p:nvSpPr>
        <p:spPr>
          <a:xfrm>
            <a:off x="3402210" y="3875483"/>
            <a:ext cx="187523" cy="187523"/>
          </a:xfrm>
          <a:custGeom>
            <a:avLst/>
            <a:gdLst/>
            <a:ahLst/>
            <a:cxnLst/>
            <a:rect l="0" t="0" r="0" b="0"/>
            <a:pathLst>
              <a:path w="187524" h="187524" extrusionOk="0">
                <a:moveTo>
                  <a:pt x="35719" y="0"/>
                </a:moveTo>
                <a:lnTo>
                  <a:pt x="35719" y="8930"/>
                </a:lnTo>
                <a:lnTo>
                  <a:pt x="35719" y="8930"/>
                </a:lnTo>
                <a:lnTo>
                  <a:pt x="26789" y="8930"/>
                </a:lnTo>
                <a:lnTo>
                  <a:pt x="26789" y="17859"/>
                </a:lnTo>
                <a:lnTo>
                  <a:pt x="17859" y="26789"/>
                </a:lnTo>
                <a:lnTo>
                  <a:pt x="17859" y="35719"/>
                </a:lnTo>
                <a:lnTo>
                  <a:pt x="8930" y="35719"/>
                </a:lnTo>
                <a:lnTo>
                  <a:pt x="8930" y="44648"/>
                </a:lnTo>
                <a:lnTo>
                  <a:pt x="0" y="53578"/>
                </a:lnTo>
                <a:lnTo>
                  <a:pt x="0" y="62508"/>
                </a:lnTo>
                <a:lnTo>
                  <a:pt x="0" y="62508"/>
                </a:lnTo>
                <a:lnTo>
                  <a:pt x="8930" y="62508"/>
                </a:lnTo>
                <a:lnTo>
                  <a:pt x="17859" y="71437"/>
                </a:lnTo>
                <a:lnTo>
                  <a:pt x="26789" y="71437"/>
                </a:lnTo>
                <a:lnTo>
                  <a:pt x="44648" y="71437"/>
                </a:lnTo>
                <a:lnTo>
                  <a:pt x="62508" y="71437"/>
                </a:lnTo>
                <a:lnTo>
                  <a:pt x="80367" y="71437"/>
                </a:lnTo>
                <a:lnTo>
                  <a:pt x="107156" y="80367"/>
                </a:lnTo>
                <a:lnTo>
                  <a:pt x="125016" y="89297"/>
                </a:lnTo>
                <a:lnTo>
                  <a:pt x="142875" y="89297"/>
                </a:lnTo>
                <a:lnTo>
                  <a:pt x="160734" y="98227"/>
                </a:lnTo>
                <a:lnTo>
                  <a:pt x="169664" y="107156"/>
                </a:lnTo>
                <a:lnTo>
                  <a:pt x="178594" y="116086"/>
                </a:lnTo>
                <a:lnTo>
                  <a:pt x="187523" y="116086"/>
                </a:lnTo>
                <a:lnTo>
                  <a:pt x="187523" y="125016"/>
                </a:lnTo>
                <a:lnTo>
                  <a:pt x="187523" y="133945"/>
                </a:lnTo>
                <a:lnTo>
                  <a:pt x="178594" y="142875"/>
                </a:lnTo>
                <a:lnTo>
                  <a:pt x="169664" y="151805"/>
                </a:lnTo>
                <a:lnTo>
                  <a:pt x="151805" y="160734"/>
                </a:lnTo>
                <a:lnTo>
                  <a:pt x="133945" y="169664"/>
                </a:lnTo>
                <a:lnTo>
                  <a:pt x="125016" y="169664"/>
                </a:lnTo>
                <a:lnTo>
                  <a:pt x="107156" y="178594"/>
                </a:lnTo>
                <a:lnTo>
                  <a:pt x="89297" y="187523"/>
                </a:lnTo>
                <a:lnTo>
                  <a:pt x="71437" y="187523"/>
                </a:lnTo>
                <a:lnTo>
                  <a:pt x="62508" y="187523"/>
                </a:lnTo>
                <a:lnTo>
                  <a:pt x="53578" y="187523"/>
                </a:lnTo>
                <a:lnTo>
                  <a:pt x="53578" y="18752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0" name="Shape 290"/>
          <p:cNvSpPr/>
          <p:nvPr/>
        </p:nvSpPr>
        <p:spPr>
          <a:xfrm>
            <a:off x="3402210" y="3866553"/>
            <a:ext cx="187523" cy="0"/>
          </a:xfrm>
          <a:custGeom>
            <a:avLst/>
            <a:gdLst/>
            <a:ahLst/>
            <a:cxnLst/>
            <a:rect l="0" t="0" r="0" b="0"/>
            <a:pathLst>
              <a:path w="187524" h="1" extrusionOk="0">
                <a:moveTo>
                  <a:pt x="8930" y="0"/>
                </a:moveTo>
                <a:lnTo>
                  <a:pt x="0" y="0"/>
                </a:lnTo>
                <a:lnTo>
                  <a:pt x="0" y="0"/>
                </a:lnTo>
                <a:lnTo>
                  <a:pt x="0" y="0"/>
                </a:lnTo>
                <a:lnTo>
                  <a:pt x="8930" y="0"/>
                </a:lnTo>
                <a:lnTo>
                  <a:pt x="8930" y="0"/>
                </a:lnTo>
                <a:lnTo>
                  <a:pt x="17859" y="0"/>
                </a:lnTo>
                <a:lnTo>
                  <a:pt x="35719" y="0"/>
                </a:lnTo>
                <a:lnTo>
                  <a:pt x="53578" y="0"/>
                </a:lnTo>
                <a:lnTo>
                  <a:pt x="71437" y="0"/>
                </a:lnTo>
                <a:lnTo>
                  <a:pt x="98227" y="0"/>
                </a:lnTo>
                <a:lnTo>
                  <a:pt x="125016" y="0"/>
                </a:lnTo>
                <a:lnTo>
                  <a:pt x="151805" y="0"/>
                </a:lnTo>
                <a:lnTo>
                  <a:pt x="169664" y="0"/>
                </a:lnTo>
                <a:lnTo>
                  <a:pt x="187523" y="0"/>
                </a:lnTo>
                <a:lnTo>
                  <a:pt x="187523" y="0"/>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1" name="Shape 291"/>
          <p:cNvSpPr/>
          <p:nvPr/>
        </p:nvSpPr>
        <p:spPr>
          <a:xfrm>
            <a:off x="3625453" y="3920132"/>
            <a:ext cx="276820" cy="276821"/>
          </a:xfrm>
          <a:custGeom>
            <a:avLst/>
            <a:gdLst/>
            <a:ahLst/>
            <a:cxnLst/>
            <a:rect l="0" t="0" r="0" b="0"/>
            <a:pathLst>
              <a:path w="276821" h="276822" extrusionOk="0">
                <a:moveTo>
                  <a:pt x="276820" y="17860"/>
                </a:moveTo>
                <a:lnTo>
                  <a:pt x="276820" y="17860"/>
                </a:lnTo>
                <a:lnTo>
                  <a:pt x="267891" y="8930"/>
                </a:lnTo>
                <a:lnTo>
                  <a:pt x="267891" y="8930"/>
                </a:lnTo>
                <a:lnTo>
                  <a:pt x="267891" y="8930"/>
                </a:lnTo>
                <a:lnTo>
                  <a:pt x="267891" y="8930"/>
                </a:lnTo>
                <a:lnTo>
                  <a:pt x="258961" y="0"/>
                </a:lnTo>
                <a:lnTo>
                  <a:pt x="258961" y="0"/>
                </a:lnTo>
                <a:lnTo>
                  <a:pt x="250031" y="0"/>
                </a:lnTo>
                <a:lnTo>
                  <a:pt x="241102" y="0"/>
                </a:lnTo>
                <a:lnTo>
                  <a:pt x="241102" y="0"/>
                </a:lnTo>
                <a:lnTo>
                  <a:pt x="232172" y="0"/>
                </a:lnTo>
                <a:lnTo>
                  <a:pt x="223242" y="8930"/>
                </a:lnTo>
                <a:lnTo>
                  <a:pt x="205383" y="8930"/>
                </a:lnTo>
                <a:lnTo>
                  <a:pt x="196453" y="17860"/>
                </a:lnTo>
                <a:lnTo>
                  <a:pt x="187524" y="26789"/>
                </a:lnTo>
                <a:lnTo>
                  <a:pt x="178594" y="44649"/>
                </a:lnTo>
                <a:lnTo>
                  <a:pt x="160735" y="53579"/>
                </a:lnTo>
                <a:lnTo>
                  <a:pt x="151805" y="62508"/>
                </a:lnTo>
                <a:lnTo>
                  <a:pt x="142875" y="71438"/>
                </a:lnTo>
                <a:lnTo>
                  <a:pt x="142875" y="80368"/>
                </a:lnTo>
                <a:lnTo>
                  <a:pt x="142875" y="89297"/>
                </a:lnTo>
                <a:lnTo>
                  <a:pt x="142875" y="98227"/>
                </a:lnTo>
                <a:lnTo>
                  <a:pt x="142875" y="107157"/>
                </a:lnTo>
                <a:lnTo>
                  <a:pt x="142875" y="116086"/>
                </a:lnTo>
                <a:lnTo>
                  <a:pt x="151805" y="116086"/>
                </a:lnTo>
                <a:lnTo>
                  <a:pt x="160735" y="116086"/>
                </a:lnTo>
                <a:lnTo>
                  <a:pt x="160735" y="116086"/>
                </a:lnTo>
                <a:lnTo>
                  <a:pt x="169664" y="116086"/>
                </a:lnTo>
                <a:lnTo>
                  <a:pt x="178594" y="116086"/>
                </a:lnTo>
                <a:lnTo>
                  <a:pt x="187524" y="116086"/>
                </a:lnTo>
                <a:lnTo>
                  <a:pt x="196453" y="107157"/>
                </a:lnTo>
                <a:lnTo>
                  <a:pt x="205383" y="107157"/>
                </a:lnTo>
                <a:lnTo>
                  <a:pt x="205383" y="98227"/>
                </a:lnTo>
                <a:lnTo>
                  <a:pt x="214313" y="98227"/>
                </a:lnTo>
                <a:lnTo>
                  <a:pt x="214313" y="89297"/>
                </a:lnTo>
                <a:lnTo>
                  <a:pt x="214313" y="80368"/>
                </a:lnTo>
                <a:lnTo>
                  <a:pt x="214313" y="80368"/>
                </a:lnTo>
                <a:lnTo>
                  <a:pt x="214313" y="71438"/>
                </a:lnTo>
                <a:lnTo>
                  <a:pt x="214313" y="71438"/>
                </a:lnTo>
                <a:lnTo>
                  <a:pt x="214313" y="71438"/>
                </a:lnTo>
                <a:lnTo>
                  <a:pt x="214313" y="71438"/>
                </a:lnTo>
                <a:lnTo>
                  <a:pt x="214313" y="71438"/>
                </a:lnTo>
                <a:lnTo>
                  <a:pt x="214313" y="71438"/>
                </a:lnTo>
                <a:lnTo>
                  <a:pt x="214313" y="71438"/>
                </a:lnTo>
                <a:lnTo>
                  <a:pt x="214313" y="80368"/>
                </a:lnTo>
                <a:lnTo>
                  <a:pt x="214313" y="80368"/>
                </a:lnTo>
                <a:lnTo>
                  <a:pt x="223242" y="98227"/>
                </a:lnTo>
                <a:lnTo>
                  <a:pt x="232172" y="107157"/>
                </a:lnTo>
                <a:lnTo>
                  <a:pt x="241102" y="125016"/>
                </a:lnTo>
                <a:lnTo>
                  <a:pt x="250031" y="133946"/>
                </a:lnTo>
                <a:lnTo>
                  <a:pt x="250031" y="151805"/>
                </a:lnTo>
                <a:lnTo>
                  <a:pt x="258961" y="160735"/>
                </a:lnTo>
                <a:lnTo>
                  <a:pt x="258961" y="178594"/>
                </a:lnTo>
                <a:lnTo>
                  <a:pt x="258961" y="196454"/>
                </a:lnTo>
                <a:lnTo>
                  <a:pt x="250031" y="205383"/>
                </a:lnTo>
                <a:lnTo>
                  <a:pt x="241102" y="223243"/>
                </a:lnTo>
                <a:lnTo>
                  <a:pt x="232172" y="232172"/>
                </a:lnTo>
                <a:lnTo>
                  <a:pt x="223242" y="241102"/>
                </a:lnTo>
                <a:lnTo>
                  <a:pt x="214313" y="250032"/>
                </a:lnTo>
                <a:lnTo>
                  <a:pt x="196453" y="258961"/>
                </a:lnTo>
                <a:lnTo>
                  <a:pt x="178594" y="267891"/>
                </a:lnTo>
                <a:lnTo>
                  <a:pt x="160735" y="267891"/>
                </a:lnTo>
                <a:lnTo>
                  <a:pt x="142875" y="276821"/>
                </a:lnTo>
                <a:lnTo>
                  <a:pt x="116086" y="276821"/>
                </a:lnTo>
                <a:lnTo>
                  <a:pt x="89297" y="276821"/>
                </a:lnTo>
                <a:lnTo>
                  <a:pt x="71438" y="276821"/>
                </a:lnTo>
                <a:lnTo>
                  <a:pt x="53578" y="276821"/>
                </a:lnTo>
                <a:lnTo>
                  <a:pt x="35719" y="276821"/>
                </a:lnTo>
                <a:lnTo>
                  <a:pt x="26789" y="276821"/>
                </a:lnTo>
                <a:lnTo>
                  <a:pt x="8930" y="276821"/>
                </a:lnTo>
                <a:lnTo>
                  <a:pt x="0" y="276821"/>
                </a:lnTo>
                <a:lnTo>
                  <a:pt x="0" y="276821"/>
                </a:lnTo>
                <a:lnTo>
                  <a:pt x="0" y="276821"/>
                </a:lnTo>
                <a:lnTo>
                  <a:pt x="0" y="276821"/>
                </a:lnTo>
                <a:lnTo>
                  <a:pt x="0" y="276821"/>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2" name="Shape 292"/>
          <p:cNvSpPr/>
          <p:nvPr/>
        </p:nvSpPr>
        <p:spPr>
          <a:xfrm>
            <a:off x="4473773" y="3786187"/>
            <a:ext cx="160735" cy="196453"/>
          </a:xfrm>
          <a:custGeom>
            <a:avLst/>
            <a:gdLst/>
            <a:ahLst/>
            <a:cxnLst/>
            <a:rect l="0" t="0" r="0" b="0"/>
            <a:pathLst>
              <a:path w="160736" h="196454" extrusionOk="0">
                <a:moveTo>
                  <a:pt x="8930" y="53578"/>
                </a:moveTo>
                <a:lnTo>
                  <a:pt x="8930" y="53578"/>
                </a:lnTo>
                <a:lnTo>
                  <a:pt x="0" y="44649"/>
                </a:lnTo>
                <a:lnTo>
                  <a:pt x="0" y="44649"/>
                </a:lnTo>
                <a:lnTo>
                  <a:pt x="0" y="44649"/>
                </a:lnTo>
                <a:lnTo>
                  <a:pt x="8930" y="35719"/>
                </a:lnTo>
                <a:lnTo>
                  <a:pt x="8930" y="35719"/>
                </a:lnTo>
                <a:lnTo>
                  <a:pt x="17860" y="26789"/>
                </a:lnTo>
                <a:lnTo>
                  <a:pt x="26790" y="17859"/>
                </a:lnTo>
                <a:lnTo>
                  <a:pt x="44649" y="17859"/>
                </a:lnTo>
                <a:lnTo>
                  <a:pt x="53579" y="8930"/>
                </a:lnTo>
                <a:lnTo>
                  <a:pt x="71438" y="8930"/>
                </a:lnTo>
                <a:lnTo>
                  <a:pt x="89297" y="8930"/>
                </a:lnTo>
                <a:lnTo>
                  <a:pt x="107157" y="0"/>
                </a:lnTo>
                <a:lnTo>
                  <a:pt x="116086" y="8930"/>
                </a:lnTo>
                <a:lnTo>
                  <a:pt x="125016" y="8930"/>
                </a:lnTo>
                <a:lnTo>
                  <a:pt x="133946" y="17859"/>
                </a:lnTo>
                <a:lnTo>
                  <a:pt x="133946" y="26789"/>
                </a:lnTo>
                <a:lnTo>
                  <a:pt x="133946" y="44649"/>
                </a:lnTo>
                <a:lnTo>
                  <a:pt x="133946" y="53578"/>
                </a:lnTo>
                <a:lnTo>
                  <a:pt x="125016" y="71438"/>
                </a:lnTo>
                <a:lnTo>
                  <a:pt x="107157" y="80367"/>
                </a:lnTo>
                <a:lnTo>
                  <a:pt x="98227" y="98227"/>
                </a:lnTo>
                <a:lnTo>
                  <a:pt x="80368" y="116086"/>
                </a:lnTo>
                <a:lnTo>
                  <a:pt x="62508" y="133945"/>
                </a:lnTo>
                <a:lnTo>
                  <a:pt x="44649" y="142875"/>
                </a:lnTo>
                <a:lnTo>
                  <a:pt x="35719" y="151805"/>
                </a:lnTo>
                <a:lnTo>
                  <a:pt x="26790" y="160734"/>
                </a:lnTo>
                <a:lnTo>
                  <a:pt x="17860" y="169664"/>
                </a:lnTo>
                <a:lnTo>
                  <a:pt x="8930" y="178594"/>
                </a:lnTo>
                <a:lnTo>
                  <a:pt x="0" y="178594"/>
                </a:lnTo>
                <a:lnTo>
                  <a:pt x="0" y="187524"/>
                </a:lnTo>
                <a:lnTo>
                  <a:pt x="0" y="187524"/>
                </a:lnTo>
                <a:lnTo>
                  <a:pt x="0" y="196453"/>
                </a:lnTo>
                <a:lnTo>
                  <a:pt x="8930" y="196453"/>
                </a:lnTo>
                <a:lnTo>
                  <a:pt x="8930" y="196453"/>
                </a:lnTo>
                <a:lnTo>
                  <a:pt x="26790" y="196453"/>
                </a:lnTo>
                <a:lnTo>
                  <a:pt x="35719" y="196453"/>
                </a:lnTo>
                <a:lnTo>
                  <a:pt x="44649" y="196453"/>
                </a:lnTo>
                <a:lnTo>
                  <a:pt x="62508" y="187524"/>
                </a:lnTo>
                <a:lnTo>
                  <a:pt x="71438" y="187524"/>
                </a:lnTo>
                <a:lnTo>
                  <a:pt x="98227" y="169664"/>
                </a:lnTo>
                <a:lnTo>
                  <a:pt x="107157" y="169664"/>
                </a:lnTo>
                <a:lnTo>
                  <a:pt x="125016" y="160734"/>
                </a:lnTo>
                <a:lnTo>
                  <a:pt x="133946" y="160734"/>
                </a:lnTo>
                <a:lnTo>
                  <a:pt x="142875" y="160734"/>
                </a:lnTo>
                <a:lnTo>
                  <a:pt x="151805" y="151805"/>
                </a:lnTo>
                <a:lnTo>
                  <a:pt x="160735" y="151805"/>
                </a:lnTo>
                <a:lnTo>
                  <a:pt x="160735" y="151805"/>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3" name="Shape 293"/>
          <p:cNvSpPr/>
          <p:nvPr/>
        </p:nvSpPr>
        <p:spPr>
          <a:xfrm>
            <a:off x="4670226" y="3777257"/>
            <a:ext cx="151804" cy="178594"/>
          </a:xfrm>
          <a:custGeom>
            <a:avLst/>
            <a:gdLst/>
            <a:ahLst/>
            <a:cxnLst/>
            <a:rect l="0" t="0" r="0" b="0"/>
            <a:pathLst>
              <a:path w="151805" h="178595" extrusionOk="0">
                <a:moveTo>
                  <a:pt x="98226" y="0"/>
                </a:moveTo>
                <a:lnTo>
                  <a:pt x="98226" y="0"/>
                </a:lnTo>
                <a:lnTo>
                  <a:pt x="98226" y="0"/>
                </a:lnTo>
                <a:lnTo>
                  <a:pt x="98226" y="0"/>
                </a:lnTo>
                <a:lnTo>
                  <a:pt x="89296" y="8930"/>
                </a:lnTo>
                <a:lnTo>
                  <a:pt x="80367" y="17860"/>
                </a:lnTo>
                <a:lnTo>
                  <a:pt x="80367" y="26789"/>
                </a:lnTo>
                <a:lnTo>
                  <a:pt x="71437" y="35719"/>
                </a:lnTo>
                <a:lnTo>
                  <a:pt x="62507" y="53579"/>
                </a:lnTo>
                <a:lnTo>
                  <a:pt x="53578" y="62508"/>
                </a:lnTo>
                <a:lnTo>
                  <a:pt x="35718" y="80368"/>
                </a:lnTo>
                <a:lnTo>
                  <a:pt x="26789" y="98227"/>
                </a:lnTo>
                <a:lnTo>
                  <a:pt x="17859" y="107157"/>
                </a:lnTo>
                <a:lnTo>
                  <a:pt x="8929" y="125016"/>
                </a:lnTo>
                <a:lnTo>
                  <a:pt x="0" y="133946"/>
                </a:lnTo>
                <a:lnTo>
                  <a:pt x="0" y="151805"/>
                </a:lnTo>
                <a:lnTo>
                  <a:pt x="0" y="160735"/>
                </a:lnTo>
                <a:lnTo>
                  <a:pt x="0" y="169664"/>
                </a:lnTo>
                <a:lnTo>
                  <a:pt x="8929" y="169664"/>
                </a:lnTo>
                <a:lnTo>
                  <a:pt x="17859" y="178594"/>
                </a:lnTo>
                <a:lnTo>
                  <a:pt x="26789" y="178594"/>
                </a:lnTo>
                <a:lnTo>
                  <a:pt x="44648" y="169664"/>
                </a:lnTo>
                <a:lnTo>
                  <a:pt x="53578" y="169664"/>
                </a:lnTo>
                <a:lnTo>
                  <a:pt x="71437" y="160735"/>
                </a:lnTo>
                <a:lnTo>
                  <a:pt x="98226" y="160735"/>
                </a:lnTo>
                <a:lnTo>
                  <a:pt x="107156" y="151805"/>
                </a:lnTo>
                <a:lnTo>
                  <a:pt x="125015" y="142875"/>
                </a:lnTo>
                <a:lnTo>
                  <a:pt x="133945" y="133946"/>
                </a:lnTo>
                <a:lnTo>
                  <a:pt x="142875" y="133946"/>
                </a:lnTo>
                <a:lnTo>
                  <a:pt x="142875" y="125016"/>
                </a:lnTo>
                <a:lnTo>
                  <a:pt x="151804" y="116086"/>
                </a:lnTo>
                <a:lnTo>
                  <a:pt x="142875" y="107157"/>
                </a:lnTo>
                <a:lnTo>
                  <a:pt x="142875" y="107157"/>
                </a:lnTo>
                <a:lnTo>
                  <a:pt x="133945" y="98227"/>
                </a:lnTo>
                <a:lnTo>
                  <a:pt x="125015" y="98227"/>
                </a:lnTo>
                <a:lnTo>
                  <a:pt x="116086" y="98227"/>
                </a:lnTo>
                <a:lnTo>
                  <a:pt x="98226" y="98227"/>
                </a:lnTo>
                <a:lnTo>
                  <a:pt x="98226" y="107157"/>
                </a:lnTo>
                <a:lnTo>
                  <a:pt x="89296" y="107157"/>
                </a:lnTo>
                <a:lnTo>
                  <a:pt x="80367" y="116086"/>
                </a:lnTo>
                <a:lnTo>
                  <a:pt x="80367" y="125016"/>
                </a:lnTo>
                <a:lnTo>
                  <a:pt x="71437" y="133946"/>
                </a:lnTo>
                <a:lnTo>
                  <a:pt x="71437" y="133946"/>
                </a:lnTo>
                <a:lnTo>
                  <a:pt x="71437" y="151805"/>
                </a:lnTo>
                <a:lnTo>
                  <a:pt x="62507" y="160735"/>
                </a:lnTo>
                <a:lnTo>
                  <a:pt x="62507" y="160735"/>
                </a:lnTo>
                <a:lnTo>
                  <a:pt x="62507" y="160735"/>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4" name="Shape 294"/>
          <p:cNvSpPr/>
          <p:nvPr/>
        </p:nvSpPr>
        <p:spPr>
          <a:xfrm>
            <a:off x="4893469" y="3929062"/>
            <a:ext cx="26789" cy="44649"/>
          </a:xfrm>
          <a:custGeom>
            <a:avLst/>
            <a:gdLst/>
            <a:ahLst/>
            <a:cxnLst/>
            <a:rect l="0" t="0" r="0" b="0"/>
            <a:pathLst>
              <a:path w="26790" h="44650" extrusionOk="0">
                <a:moveTo>
                  <a:pt x="26789" y="0"/>
                </a:moveTo>
                <a:lnTo>
                  <a:pt x="26789" y="0"/>
                </a:lnTo>
                <a:lnTo>
                  <a:pt x="17859" y="8930"/>
                </a:lnTo>
                <a:lnTo>
                  <a:pt x="17859" y="8930"/>
                </a:lnTo>
                <a:lnTo>
                  <a:pt x="8929" y="8930"/>
                </a:lnTo>
                <a:lnTo>
                  <a:pt x="8929" y="17859"/>
                </a:lnTo>
                <a:lnTo>
                  <a:pt x="0" y="26789"/>
                </a:lnTo>
                <a:lnTo>
                  <a:pt x="0" y="35719"/>
                </a:lnTo>
                <a:lnTo>
                  <a:pt x="0" y="35719"/>
                </a:lnTo>
                <a:lnTo>
                  <a:pt x="0" y="44649"/>
                </a:lnTo>
                <a:lnTo>
                  <a:pt x="0" y="4464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5" name="Shape 295"/>
          <p:cNvSpPr/>
          <p:nvPr/>
        </p:nvSpPr>
        <p:spPr>
          <a:xfrm>
            <a:off x="4982766" y="3786187"/>
            <a:ext cx="133945" cy="151805"/>
          </a:xfrm>
          <a:custGeom>
            <a:avLst/>
            <a:gdLst/>
            <a:ahLst/>
            <a:cxnLst/>
            <a:rect l="0" t="0" r="0" b="0"/>
            <a:pathLst>
              <a:path w="133946" h="151806" extrusionOk="0">
                <a:moveTo>
                  <a:pt x="44648" y="0"/>
                </a:moveTo>
                <a:lnTo>
                  <a:pt x="44648" y="0"/>
                </a:lnTo>
                <a:lnTo>
                  <a:pt x="44648" y="0"/>
                </a:lnTo>
                <a:lnTo>
                  <a:pt x="44648" y="0"/>
                </a:lnTo>
                <a:lnTo>
                  <a:pt x="44648" y="0"/>
                </a:lnTo>
                <a:lnTo>
                  <a:pt x="35718" y="8930"/>
                </a:lnTo>
                <a:lnTo>
                  <a:pt x="26789" y="17859"/>
                </a:lnTo>
                <a:lnTo>
                  <a:pt x="17859" y="26789"/>
                </a:lnTo>
                <a:lnTo>
                  <a:pt x="8929" y="35719"/>
                </a:lnTo>
                <a:lnTo>
                  <a:pt x="0" y="44649"/>
                </a:lnTo>
                <a:lnTo>
                  <a:pt x="0" y="44649"/>
                </a:lnTo>
                <a:lnTo>
                  <a:pt x="0" y="53578"/>
                </a:lnTo>
                <a:lnTo>
                  <a:pt x="0" y="53578"/>
                </a:lnTo>
                <a:lnTo>
                  <a:pt x="0" y="62508"/>
                </a:lnTo>
                <a:lnTo>
                  <a:pt x="0" y="62508"/>
                </a:lnTo>
                <a:lnTo>
                  <a:pt x="8929" y="62508"/>
                </a:lnTo>
                <a:lnTo>
                  <a:pt x="26789" y="62508"/>
                </a:lnTo>
                <a:lnTo>
                  <a:pt x="35718" y="71438"/>
                </a:lnTo>
                <a:lnTo>
                  <a:pt x="53578" y="71438"/>
                </a:lnTo>
                <a:lnTo>
                  <a:pt x="71437" y="71438"/>
                </a:lnTo>
                <a:lnTo>
                  <a:pt x="89297" y="80367"/>
                </a:lnTo>
                <a:lnTo>
                  <a:pt x="98226" y="80367"/>
                </a:lnTo>
                <a:lnTo>
                  <a:pt x="116086" y="89297"/>
                </a:lnTo>
                <a:lnTo>
                  <a:pt x="116086" y="98227"/>
                </a:lnTo>
                <a:lnTo>
                  <a:pt x="125015" y="98227"/>
                </a:lnTo>
                <a:lnTo>
                  <a:pt x="125015" y="107156"/>
                </a:lnTo>
                <a:lnTo>
                  <a:pt x="133945" y="116086"/>
                </a:lnTo>
                <a:lnTo>
                  <a:pt x="125015" y="125016"/>
                </a:lnTo>
                <a:lnTo>
                  <a:pt x="116086" y="133945"/>
                </a:lnTo>
                <a:lnTo>
                  <a:pt x="107156" y="133945"/>
                </a:lnTo>
                <a:lnTo>
                  <a:pt x="98226" y="142875"/>
                </a:lnTo>
                <a:lnTo>
                  <a:pt x="80367" y="151805"/>
                </a:lnTo>
                <a:lnTo>
                  <a:pt x="62507" y="151805"/>
                </a:lnTo>
                <a:lnTo>
                  <a:pt x="53578" y="151805"/>
                </a:lnTo>
                <a:lnTo>
                  <a:pt x="44648" y="151805"/>
                </a:lnTo>
                <a:lnTo>
                  <a:pt x="35718" y="151805"/>
                </a:lnTo>
                <a:lnTo>
                  <a:pt x="35718" y="151805"/>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6" name="Shape 296"/>
          <p:cNvSpPr/>
          <p:nvPr/>
        </p:nvSpPr>
        <p:spPr>
          <a:xfrm>
            <a:off x="4955976" y="3750467"/>
            <a:ext cx="214312" cy="35719"/>
          </a:xfrm>
          <a:custGeom>
            <a:avLst/>
            <a:gdLst/>
            <a:ahLst/>
            <a:cxnLst/>
            <a:rect l="0" t="0" r="0" b="0"/>
            <a:pathLst>
              <a:path w="214313" h="35720" extrusionOk="0">
                <a:moveTo>
                  <a:pt x="0" y="35719"/>
                </a:moveTo>
                <a:lnTo>
                  <a:pt x="8929" y="35719"/>
                </a:lnTo>
                <a:lnTo>
                  <a:pt x="8929" y="35719"/>
                </a:lnTo>
                <a:lnTo>
                  <a:pt x="8929" y="35719"/>
                </a:lnTo>
                <a:lnTo>
                  <a:pt x="26789" y="26789"/>
                </a:lnTo>
                <a:lnTo>
                  <a:pt x="35718" y="26789"/>
                </a:lnTo>
                <a:lnTo>
                  <a:pt x="44648" y="26789"/>
                </a:lnTo>
                <a:lnTo>
                  <a:pt x="62507" y="17860"/>
                </a:lnTo>
                <a:lnTo>
                  <a:pt x="80367" y="17860"/>
                </a:lnTo>
                <a:lnTo>
                  <a:pt x="98226" y="8930"/>
                </a:lnTo>
                <a:lnTo>
                  <a:pt x="125015" y="8930"/>
                </a:lnTo>
                <a:lnTo>
                  <a:pt x="151804" y="8930"/>
                </a:lnTo>
                <a:lnTo>
                  <a:pt x="169664" y="0"/>
                </a:lnTo>
                <a:lnTo>
                  <a:pt x="196453" y="0"/>
                </a:lnTo>
                <a:lnTo>
                  <a:pt x="205382" y="0"/>
                </a:lnTo>
                <a:lnTo>
                  <a:pt x="214312" y="0"/>
                </a:lnTo>
                <a:lnTo>
                  <a:pt x="214312" y="0"/>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7" name="Shape 297"/>
          <p:cNvSpPr/>
          <p:nvPr/>
        </p:nvSpPr>
        <p:spPr>
          <a:xfrm>
            <a:off x="5509617" y="3964780"/>
            <a:ext cx="375047" cy="178594"/>
          </a:xfrm>
          <a:custGeom>
            <a:avLst/>
            <a:gdLst/>
            <a:ahLst/>
            <a:cxnLst/>
            <a:rect l="0" t="0" r="0" b="0"/>
            <a:pathLst>
              <a:path w="375048" h="178595" extrusionOk="0">
                <a:moveTo>
                  <a:pt x="8930" y="62508"/>
                </a:moveTo>
                <a:lnTo>
                  <a:pt x="8930" y="53578"/>
                </a:lnTo>
                <a:lnTo>
                  <a:pt x="8930" y="53578"/>
                </a:lnTo>
                <a:lnTo>
                  <a:pt x="8930" y="53578"/>
                </a:lnTo>
                <a:lnTo>
                  <a:pt x="8930" y="44648"/>
                </a:lnTo>
                <a:lnTo>
                  <a:pt x="17860" y="35719"/>
                </a:lnTo>
                <a:lnTo>
                  <a:pt x="35719" y="26789"/>
                </a:lnTo>
                <a:lnTo>
                  <a:pt x="44649" y="26789"/>
                </a:lnTo>
                <a:lnTo>
                  <a:pt x="62508" y="17859"/>
                </a:lnTo>
                <a:lnTo>
                  <a:pt x="80367" y="8930"/>
                </a:lnTo>
                <a:lnTo>
                  <a:pt x="98227" y="8930"/>
                </a:lnTo>
                <a:lnTo>
                  <a:pt x="107156" y="8930"/>
                </a:lnTo>
                <a:lnTo>
                  <a:pt x="116086" y="8930"/>
                </a:lnTo>
                <a:lnTo>
                  <a:pt x="133946" y="8930"/>
                </a:lnTo>
                <a:lnTo>
                  <a:pt x="133946" y="17859"/>
                </a:lnTo>
                <a:lnTo>
                  <a:pt x="142875" y="26789"/>
                </a:lnTo>
                <a:lnTo>
                  <a:pt x="133946" y="35719"/>
                </a:lnTo>
                <a:lnTo>
                  <a:pt x="133946" y="53578"/>
                </a:lnTo>
                <a:lnTo>
                  <a:pt x="125016" y="62508"/>
                </a:lnTo>
                <a:lnTo>
                  <a:pt x="116086" y="80367"/>
                </a:lnTo>
                <a:lnTo>
                  <a:pt x="98227" y="98226"/>
                </a:lnTo>
                <a:lnTo>
                  <a:pt x="80367" y="107156"/>
                </a:lnTo>
                <a:lnTo>
                  <a:pt x="62508" y="125015"/>
                </a:lnTo>
                <a:lnTo>
                  <a:pt x="53578" y="133945"/>
                </a:lnTo>
                <a:lnTo>
                  <a:pt x="35719" y="151805"/>
                </a:lnTo>
                <a:lnTo>
                  <a:pt x="17860" y="160734"/>
                </a:lnTo>
                <a:lnTo>
                  <a:pt x="8930" y="169664"/>
                </a:lnTo>
                <a:lnTo>
                  <a:pt x="0" y="178594"/>
                </a:lnTo>
                <a:lnTo>
                  <a:pt x="0" y="178594"/>
                </a:lnTo>
                <a:lnTo>
                  <a:pt x="0" y="178594"/>
                </a:lnTo>
                <a:lnTo>
                  <a:pt x="8930" y="178594"/>
                </a:lnTo>
                <a:lnTo>
                  <a:pt x="8930" y="178594"/>
                </a:lnTo>
                <a:lnTo>
                  <a:pt x="26789" y="169664"/>
                </a:lnTo>
                <a:lnTo>
                  <a:pt x="35719" y="169664"/>
                </a:lnTo>
                <a:lnTo>
                  <a:pt x="53578" y="160734"/>
                </a:lnTo>
                <a:lnTo>
                  <a:pt x="71438" y="151805"/>
                </a:lnTo>
                <a:lnTo>
                  <a:pt x="89297" y="142875"/>
                </a:lnTo>
                <a:lnTo>
                  <a:pt x="116086" y="133945"/>
                </a:lnTo>
                <a:lnTo>
                  <a:pt x="133946" y="133945"/>
                </a:lnTo>
                <a:lnTo>
                  <a:pt x="160735" y="125015"/>
                </a:lnTo>
                <a:lnTo>
                  <a:pt x="178594" y="116086"/>
                </a:lnTo>
                <a:lnTo>
                  <a:pt x="196453" y="107156"/>
                </a:lnTo>
                <a:lnTo>
                  <a:pt x="214313" y="98226"/>
                </a:lnTo>
                <a:lnTo>
                  <a:pt x="232172" y="89297"/>
                </a:lnTo>
                <a:lnTo>
                  <a:pt x="241102" y="80367"/>
                </a:lnTo>
                <a:lnTo>
                  <a:pt x="250031" y="71437"/>
                </a:lnTo>
                <a:lnTo>
                  <a:pt x="258961" y="62508"/>
                </a:lnTo>
                <a:lnTo>
                  <a:pt x="258961" y="53578"/>
                </a:lnTo>
                <a:lnTo>
                  <a:pt x="258961" y="44648"/>
                </a:lnTo>
                <a:lnTo>
                  <a:pt x="258961" y="35719"/>
                </a:lnTo>
                <a:lnTo>
                  <a:pt x="258961" y="26789"/>
                </a:lnTo>
                <a:lnTo>
                  <a:pt x="258961" y="26789"/>
                </a:lnTo>
                <a:lnTo>
                  <a:pt x="258961" y="26789"/>
                </a:lnTo>
                <a:lnTo>
                  <a:pt x="258961" y="26789"/>
                </a:lnTo>
                <a:lnTo>
                  <a:pt x="258961" y="26789"/>
                </a:lnTo>
                <a:lnTo>
                  <a:pt x="258961" y="26789"/>
                </a:lnTo>
                <a:lnTo>
                  <a:pt x="258961" y="26789"/>
                </a:lnTo>
                <a:lnTo>
                  <a:pt x="250031" y="26789"/>
                </a:lnTo>
                <a:lnTo>
                  <a:pt x="241102" y="35719"/>
                </a:lnTo>
                <a:lnTo>
                  <a:pt x="241102" y="44648"/>
                </a:lnTo>
                <a:lnTo>
                  <a:pt x="232172" y="62508"/>
                </a:lnTo>
                <a:lnTo>
                  <a:pt x="223242" y="71437"/>
                </a:lnTo>
                <a:lnTo>
                  <a:pt x="214313" y="80367"/>
                </a:lnTo>
                <a:lnTo>
                  <a:pt x="205383" y="98226"/>
                </a:lnTo>
                <a:lnTo>
                  <a:pt x="205383" y="107156"/>
                </a:lnTo>
                <a:lnTo>
                  <a:pt x="205383" y="116086"/>
                </a:lnTo>
                <a:lnTo>
                  <a:pt x="205383" y="125015"/>
                </a:lnTo>
                <a:lnTo>
                  <a:pt x="214313" y="133945"/>
                </a:lnTo>
                <a:lnTo>
                  <a:pt x="223242" y="142875"/>
                </a:lnTo>
                <a:lnTo>
                  <a:pt x="232172" y="151805"/>
                </a:lnTo>
                <a:lnTo>
                  <a:pt x="241102" y="151805"/>
                </a:lnTo>
                <a:lnTo>
                  <a:pt x="258961" y="151805"/>
                </a:lnTo>
                <a:lnTo>
                  <a:pt x="267891" y="151805"/>
                </a:lnTo>
                <a:lnTo>
                  <a:pt x="285750" y="142875"/>
                </a:lnTo>
                <a:lnTo>
                  <a:pt x="303610" y="133945"/>
                </a:lnTo>
                <a:lnTo>
                  <a:pt x="321469" y="125015"/>
                </a:lnTo>
                <a:lnTo>
                  <a:pt x="330399" y="116086"/>
                </a:lnTo>
                <a:lnTo>
                  <a:pt x="339328" y="98226"/>
                </a:lnTo>
                <a:lnTo>
                  <a:pt x="357188" y="89297"/>
                </a:lnTo>
                <a:lnTo>
                  <a:pt x="366117" y="71437"/>
                </a:lnTo>
                <a:lnTo>
                  <a:pt x="375047" y="62508"/>
                </a:lnTo>
                <a:lnTo>
                  <a:pt x="375047" y="53578"/>
                </a:lnTo>
                <a:lnTo>
                  <a:pt x="375047" y="35719"/>
                </a:lnTo>
                <a:lnTo>
                  <a:pt x="366117" y="26789"/>
                </a:lnTo>
                <a:lnTo>
                  <a:pt x="366117" y="17859"/>
                </a:lnTo>
                <a:lnTo>
                  <a:pt x="348258" y="17859"/>
                </a:lnTo>
                <a:lnTo>
                  <a:pt x="339328" y="8930"/>
                </a:lnTo>
                <a:lnTo>
                  <a:pt x="321469" y="8930"/>
                </a:lnTo>
                <a:lnTo>
                  <a:pt x="303610" y="8930"/>
                </a:lnTo>
                <a:lnTo>
                  <a:pt x="294680" y="0"/>
                </a:lnTo>
                <a:lnTo>
                  <a:pt x="285750" y="8930"/>
                </a:lnTo>
                <a:lnTo>
                  <a:pt x="276821" y="8930"/>
                </a:lnTo>
                <a:lnTo>
                  <a:pt x="276821" y="8930"/>
                </a:lnTo>
                <a:lnTo>
                  <a:pt x="276821" y="8930"/>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8" name="Shape 298"/>
          <p:cNvSpPr/>
          <p:nvPr/>
        </p:nvSpPr>
        <p:spPr>
          <a:xfrm>
            <a:off x="5920382" y="4089796"/>
            <a:ext cx="35719" cy="44649"/>
          </a:xfrm>
          <a:custGeom>
            <a:avLst/>
            <a:gdLst/>
            <a:ahLst/>
            <a:cxnLst/>
            <a:rect l="0" t="0" r="0" b="0"/>
            <a:pathLst>
              <a:path w="35720" h="44650" extrusionOk="0">
                <a:moveTo>
                  <a:pt x="35719" y="0"/>
                </a:moveTo>
                <a:lnTo>
                  <a:pt x="26789" y="0"/>
                </a:lnTo>
                <a:lnTo>
                  <a:pt x="17859" y="8930"/>
                </a:lnTo>
                <a:lnTo>
                  <a:pt x="17859" y="8930"/>
                </a:lnTo>
                <a:lnTo>
                  <a:pt x="17859" y="17860"/>
                </a:lnTo>
                <a:lnTo>
                  <a:pt x="8930" y="26790"/>
                </a:lnTo>
                <a:lnTo>
                  <a:pt x="8930" y="35719"/>
                </a:lnTo>
                <a:lnTo>
                  <a:pt x="0" y="35719"/>
                </a:lnTo>
                <a:lnTo>
                  <a:pt x="0" y="44649"/>
                </a:lnTo>
                <a:lnTo>
                  <a:pt x="0" y="44649"/>
                </a:lnTo>
                <a:lnTo>
                  <a:pt x="0" y="44649"/>
                </a:lnTo>
                <a:lnTo>
                  <a:pt x="0" y="4464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299" name="Shape 299"/>
          <p:cNvSpPr/>
          <p:nvPr/>
        </p:nvSpPr>
        <p:spPr>
          <a:xfrm>
            <a:off x="6054328" y="3946921"/>
            <a:ext cx="62508" cy="196454"/>
          </a:xfrm>
          <a:custGeom>
            <a:avLst/>
            <a:gdLst/>
            <a:ahLst/>
            <a:cxnLst/>
            <a:rect l="0" t="0" r="0" b="0"/>
            <a:pathLst>
              <a:path w="62509" h="196455" extrusionOk="0">
                <a:moveTo>
                  <a:pt x="62508" y="0"/>
                </a:moveTo>
                <a:lnTo>
                  <a:pt x="62508" y="0"/>
                </a:lnTo>
                <a:lnTo>
                  <a:pt x="62508" y="0"/>
                </a:lnTo>
                <a:lnTo>
                  <a:pt x="62508" y="8930"/>
                </a:lnTo>
                <a:lnTo>
                  <a:pt x="62508" y="8930"/>
                </a:lnTo>
                <a:lnTo>
                  <a:pt x="62508" y="17860"/>
                </a:lnTo>
                <a:lnTo>
                  <a:pt x="62508" y="26790"/>
                </a:lnTo>
                <a:lnTo>
                  <a:pt x="62508" y="35719"/>
                </a:lnTo>
                <a:lnTo>
                  <a:pt x="53578" y="44649"/>
                </a:lnTo>
                <a:lnTo>
                  <a:pt x="53578" y="62508"/>
                </a:lnTo>
                <a:lnTo>
                  <a:pt x="44649" y="80368"/>
                </a:lnTo>
                <a:lnTo>
                  <a:pt x="44649" y="98227"/>
                </a:lnTo>
                <a:lnTo>
                  <a:pt x="35719" y="107157"/>
                </a:lnTo>
                <a:lnTo>
                  <a:pt x="35719" y="125016"/>
                </a:lnTo>
                <a:lnTo>
                  <a:pt x="26789" y="142875"/>
                </a:lnTo>
                <a:lnTo>
                  <a:pt x="17860" y="151805"/>
                </a:lnTo>
                <a:lnTo>
                  <a:pt x="17860" y="160735"/>
                </a:lnTo>
                <a:lnTo>
                  <a:pt x="8930" y="178594"/>
                </a:lnTo>
                <a:lnTo>
                  <a:pt x="8930" y="178594"/>
                </a:lnTo>
                <a:lnTo>
                  <a:pt x="8930" y="187524"/>
                </a:lnTo>
                <a:lnTo>
                  <a:pt x="0" y="196454"/>
                </a:lnTo>
                <a:lnTo>
                  <a:pt x="0" y="196454"/>
                </a:lnTo>
                <a:lnTo>
                  <a:pt x="0" y="196454"/>
                </a:lnTo>
                <a:lnTo>
                  <a:pt x="0" y="196454"/>
                </a:lnTo>
                <a:lnTo>
                  <a:pt x="0" y="196454"/>
                </a:lnTo>
                <a:lnTo>
                  <a:pt x="0" y="196454"/>
                </a:lnTo>
                <a:lnTo>
                  <a:pt x="0" y="196454"/>
                </a:lnTo>
                <a:lnTo>
                  <a:pt x="0" y="196454"/>
                </a:lnTo>
                <a:lnTo>
                  <a:pt x="0" y="196454"/>
                </a:lnTo>
                <a:lnTo>
                  <a:pt x="0" y="196454"/>
                </a:lnTo>
                <a:lnTo>
                  <a:pt x="0" y="196454"/>
                </a:lnTo>
                <a:lnTo>
                  <a:pt x="0" y="196454"/>
                </a:lnTo>
                <a:lnTo>
                  <a:pt x="0" y="196454"/>
                </a:lnTo>
                <a:lnTo>
                  <a:pt x="0" y="196454"/>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0" name="Shape 300"/>
          <p:cNvSpPr/>
          <p:nvPr/>
        </p:nvSpPr>
        <p:spPr>
          <a:xfrm>
            <a:off x="5116710" y="3795117"/>
            <a:ext cx="187523" cy="232172"/>
          </a:xfrm>
          <a:custGeom>
            <a:avLst/>
            <a:gdLst/>
            <a:ahLst/>
            <a:cxnLst/>
            <a:rect l="0" t="0" r="0" b="0"/>
            <a:pathLst>
              <a:path w="187524" h="232173" extrusionOk="0">
                <a:moveTo>
                  <a:pt x="160734" y="35719"/>
                </a:moveTo>
                <a:lnTo>
                  <a:pt x="160734" y="35719"/>
                </a:lnTo>
                <a:lnTo>
                  <a:pt x="160734" y="26789"/>
                </a:lnTo>
                <a:lnTo>
                  <a:pt x="160734" y="26789"/>
                </a:lnTo>
                <a:lnTo>
                  <a:pt x="160734" y="26789"/>
                </a:lnTo>
                <a:lnTo>
                  <a:pt x="169664" y="17859"/>
                </a:lnTo>
                <a:lnTo>
                  <a:pt x="169664" y="8929"/>
                </a:lnTo>
                <a:lnTo>
                  <a:pt x="169664" y="8929"/>
                </a:lnTo>
                <a:lnTo>
                  <a:pt x="160734" y="8929"/>
                </a:lnTo>
                <a:lnTo>
                  <a:pt x="160734" y="0"/>
                </a:lnTo>
                <a:lnTo>
                  <a:pt x="160734" y="0"/>
                </a:lnTo>
                <a:lnTo>
                  <a:pt x="160734" y="0"/>
                </a:lnTo>
                <a:lnTo>
                  <a:pt x="160734" y="0"/>
                </a:lnTo>
                <a:lnTo>
                  <a:pt x="151805" y="0"/>
                </a:lnTo>
                <a:lnTo>
                  <a:pt x="142875" y="8929"/>
                </a:lnTo>
                <a:lnTo>
                  <a:pt x="133945" y="8929"/>
                </a:lnTo>
                <a:lnTo>
                  <a:pt x="133945" y="17859"/>
                </a:lnTo>
                <a:lnTo>
                  <a:pt x="125016" y="26789"/>
                </a:lnTo>
                <a:lnTo>
                  <a:pt x="116086" y="35719"/>
                </a:lnTo>
                <a:lnTo>
                  <a:pt x="107156" y="44648"/>
                </a:lnTo>
                <a:lnTo>
                  <a:pt x="98227" y="53578"/>
                </a:lnTo>
                <a:lnTo>
                  <a:pt x="98227" y="62508"/>
                </a:lnTo>
                <a:lnTo>
                  <a:pt x="98227" y="71437"/>
                </a:lnTo>
                <a:lnTo>
                  <a:pt x="98227" y="71437"/>
                </a:lnTo>
                <a:lnTo>
                  <a:pt x="98227" y="80367"/>
                </a:lnTo>
                <a:lnTo>
                  <a:pt x="107156" y="80367"/>
                </a:lnTo>
                <a:lnTo>
                  <a:pt x="116086" y="80367"/>
                </a:lnTo>
                <a:lnTo>
                  <a:pt x="125016" y="89297"/>
                </a:lnTo>
                <a:lnTo>
                  <a:pt x="133945" y="80367"/>
                </a:lnTo>
                <a:lnTo>
                  <a:pt x="142875" y="80367"/>
                </a:lnTo>
                <a:lnTo>
                  <a:pt x="151805" y="80367"/>
                </a:lnTo>
                <a:lnTo>
                  <a:pt x="151805" y="71437"/>
                </a:lnTo>
                <a:lnTo>
                  <a:pt x="160734" y="71437"/>
                </a:lnTo>
                <a:lnTo>
                  <a:pt x="160734" y="62508"/>
                </a:lnTo>
                <a:lnTo>
                  <a:pt x="169664" y="53578"/>
                </a:lnTo>
                <a:lnTo>
                  <a:pt x="169664" y="53578"/>
                </a:lnTo>
                <a:lnTo>
                  <a:pt x="169664" y="53578"/>
                </a:lnTo>
                <a:lnTo>
                  <a:pt x="169664" y="53578"/>
                </a:lnTo>
                <a:lnTo>
                  <a:pt x="169664" y="53578"/>
                </a:lnTo>
                <a:lnTo>
                  <a:pt x="169664" y="53578"/>
                </a:lnTo>
                <a:lnTo>
                  <a:pt x="169664" y="53578"/>
                </a:lnTo>
                <a:lnTo>
                  <a:pt x="169664" y="53578"/>
                </a:lnTo>
                <a:lnTo>
                  <a:pt x="169664" y="53578"/>
                </a:lnTo>
                <a:lnTo>
                  <a:pt x="169664" y="62508"/>
                </a:lnTo>
                <a:lnTo>
                  <a:pt x="169664" y="71437"/>
                </a:lnTo>
                <a:lnTo>
                  <a:pt x="178594" y="80367"/>
                </a:lnTo>
                <a:lnTo>
                  <a:pt x="178594" y="98226"/>
                </a:lnTo>
                <a:lnTo>
                  <a:pt x="178594" y="107156"/>
                </a:lnTo>
                <a:lnTo>
                  <a:pt x="187523" y="116086"/>
                </a:lnTo>
                <a:lnTo>
                  <a:pt x="187523" y="133945"/>
                </a:lnTo>
                <a:lnTo>
                  <a:pt x="187523" y="142875"/>
                </a:lnTo>
                <a:lnTo>
                  <a:pt x="178594" y="160734"/>
                </a:lnTo>
                <a:lnTo>
                  <a:pt x="169664" y="169664"/>
                </a:lnTo>
                <a:lnTo>
                  <a:pt x="160734" y="187523"/>
                </a:lnTo>
                <a:lnTo>
                  <a:pt x="151805" y="196453"/>
                </a:lnTo>
                <a:lnTo>
                  <a:pt x="133945" y="205383"/>
                </a:lnTo>
                <a:lnTo>
                  <a:pt x="116086" y="214312"/>
                </a:lnTo>
                <a:lnTo>
                  <a:pt x="98227" y="223242"/>
                </a:lnTo>
                <a:lnTo>
                  <a:pt x="71437" y="223242"/>
                </a:lnTo>
                <a:lnTo>
                  <a:pt x="62508" y="232172"/>
                </a:lnTo>
                <a:lnTo>
                  <a:pt x="44648" y="232172"/>
                </a:lnTo>
                <a:lnTo>
                  <a:pt x="35719" y="232172"/>
                </a:lnTo>
                <a:lnTo>
                  <a:pt x="26789" y="232172"/>
                </a:lnTo>
                <a:lnTo>
                  <a:pt x="17859" y="232172"/>
                </a:lnTo>
                <a:lnTo>
                  <a:pt x="8930" y="232172"/>
                </a:lnTo>
                <a:lnTo>
                  <a:pt x="0" y="232172"/>
                </a:lnTo>
                <a:lnTo>
                  <a:pt x="0" y="223242"/>
                </a:lnTo>
                <a:lnTo>
                  <a:pt x="0" y="223242"/>
                </a:lnTo>
                <a:lnTo>
                  <a:pt x="0" y="223242"/>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1" name="Shape 301"/>
          <p:cNvSpPr/>
          <p:nvPr/>
        </p:nvSpPr>
        <p:spPr>
          <a:xfrm>
            <a:off x="6188273" y="4063007"/>
            <a:ext cx="205383" cy="107157"/>
          </a:xfrm>
          <a:custGeom>
            <a:avLst/>
            <a:gdLst/>
            <a:ahLst/>
            <a:cxnLst/>
            <a:rect l="0" t="0" r="0" b="0"/>
            <a:pathLst>
              <a:path w="205384" h="107158" extrusionOk="0">
                <a:moveTo>
                  <a:pt x="17860" y="0"/>
                </a:moveTo>
                <a:lnTo>
                  <a:pt x="17860" y="0"/>
                </a:lnTo>
                <a:lnTo>
                  <a:pt x="17860" y="0"/>
                </a:lnTo>
                <a:lnTo>
                  <a:pt x="17860" y="0"/>
                </a:lnTo>
                <a:lnTo>
                  <a:pt x="17860" y="8930"/>
                </a:lnTo>
                <a:lnTo>
                  <a:pt x="17860" y="8930"/>
                </a:lnTo>
                <a:lnTo>
                  <a:pt x="17860" y="26789"/>
                </a:lnTo>
                <a:lnTo>
                  <a:pt x="17860" y="35719"/>
                </a:lnTo>
                <a:lnTo>
                  <a:pt x="17860" y="44649"/>
                </a:lnTo>
                <a:lnTo>
                  <a:pt x="8930" y="53579"/>
                </a:lnTo>
                <a:lnTo>
                  <a:pt x="8930" y="62508"/>
                </a:lnTo>
                <a:lnTo>
                  <a:pt x="0" y="71438"/>
                </a:lnTo>
                <a:lnTo>
                  <a:pt x="0" y="80368"/>
                </a:lnTo>
                <a:lnTo>
                  <a:pt x="0" y="80368"/>
                </a:lnTo>
                <a:lnTo>
                  <a:pt x="0" y="89297"/>
                </a:lnTo>
                <a:lnTo>
                  <a:pt x="0" y="89297"/>
                </a:lnTo>
                <a:lnTo>
                  <a:pt x="0" y="89297"/>
                </a:lnTo>
                <a:lnTo>
                  <a:pt x="0" y="89297"/>
                </a:lnTo>
                <a:lnTo>
                  <a:pt x="0" y="80368"/>
                </a:lnTo>
                <a:lnTo>
                  <a:pt x="0" y="80368"/>
                </a:lnTo>
                <a:lnTo>
                  <a:pt x="8930" y="71438"/>
                </a:lnTo>
                <a:lnTo>
                  <a:pt x="8930" y="62508"/>
                </a:lnTo>
                <a:lnTo>
                  <a:pt x="17860" y="44649"/>
                </a:lnTo>
                <a:lnTo>
                  <a:pt x="26790" y="35719"/>
                </a:lnTo>
                <a:lnTo>
                  <a:pt x="35719" y="26789"/>
                </a:lnTo>
                <a:lnTo>
                  <a:pt x="44649" y="26789"/>
                </a:lnTo>
                <a:lnTo>
                  <a:pt x="53579" y="17860"/>
                </a:lnTo>
                <a:lnTo>
                  <a:pt x="53579" y="8930"/>
                </a:lnTo>
                <a:lnTo>
                  <a:pt x="71438" y="8930"/>
                </a:lnTo>
                <a:lnTo>
                  <a:pt x="80368" y="8930"/>
                </a:lnTo>
                <a:lnTo>
                  <a:pt x="89297" y="8930"/>
                </a:lnTo>
                <a:lnTo>
                  <a:pt x="98227" y="8930"/>
                </a:lnTo>
                <a:lnTo>
                  <a:pt x="107157" y="17860"/>
                </a:lnTo>
                <a:lnTo>
                  <a:pt x="107157" y="26789"/>
                </a:lnTo>
                <a:lnTo>
                  <a:pt x="116086" y="35719"/>
                </a:lnTo>
                <a:lnTo>
                  <a:pt x="125016" y="35719"/>
                </a:lnTo>
                <a:lnTo>
                  <a:pt x="125016" y="53579"/>
                </a:lnTo>
                <a:lnTo>
                  <a:pt x="125016" y="62508"/>
                </a:lnTo>
                <a:lnTo>
                  <a:pt x="125016" y="71438"/>
                </a:lnTo>
                <a:lnTo>
                  <a:pt x="125016" y="80368"/>
                </a:lnTo>
                <a:lnTo>
                  <a:pt x="125016" y="80368"/>
                </a:lnTo>
                <a:lnTo>
                  <a:pt x="125016" y="89297"/>
                </a:lnTo>
                <a:lnTo>
                  <a:pt x="125016" y="89297"/>
                </a:lnTo>
                <a:lnTo>
                  <a:pt x="125016" y="89297"/>
                </a:lnTo>
                <a:lnTo>
                  <a:pt x="125016" y="89297"/>
                </a:lnTo>
                <a:lnTo>
                  <a:pt x="125016" y="89297"/>
                </a:lnTo>
                <a:lnTo>
                  <a:pt x="125016" y="89297"/>
                </a:lnTo>
                <a:lnTo>
                  <a:pt x="125016" y="80368"/>
                </a:lnTo>
                <a:lnTo>
                  <a:pt x="125016" y="71438"/>
                </a:lnTo>
                <a:lnTo>
                  <a:pt x="125016" y="62508"/>
                </a:lnTo>
                <a:lnTo>
                  <a:pt x="133946" y="53579"/>
                </a:lnTo>
                <a:lnTo>
                  <a:pt x="133946" y="44649"/>
                </a:lnTo>
                <a:lnTo>
                  <a:pt x="142875" y="35719"/>
                </a:lnTo>
                <a:lnTo>
                  <a:pt x="142875" y="26789"/>
                </a:lnTo>
                <a:lnTo>
                  <a:pt x="151805" y="26789"/>
                </a:lnTo>
                <a:lnTo>
                  <a:pt x="151805" y="17860"/>
                </a:lnTo>
                <a:lnTo>
                  <a:pt x="160735" y="17860"/>
                </a:lnTo>
                <a:lnTo>
                  <a:pt x="169665" y="17860"/>
                </a:lnTo>
                <a:lnTo>
                  <a:pt x="169665" y="17860"/>
                </a:lnTo>
                <a:lnTo>
                  <a:pt x="178594" y="17860"/>
                </a:lnTo>
                <a:lnTo>
                  <a:pt x="187524" y="26789"/>
                </a:lnTo>
                <a:lnTo>
                  <a:pt x="187524" y="35719"/>
                </a:lnTo>
                <a:lnTo>
                  <a:pt x="196454" y="35719"/>
                </a:lnTo>
                <a:lnTo>
                  <a:pt x="196454" y="44649"/>
                </a:lnTo>
                <a:lnTo>
                  <a:pt x="205383" y="53579"/>
                </a:lnTo>
                <a:lnTo>
                  <a:pt x="196454" y="62508"/>
                </a:lnTo>
                <a:lnTo>
                  <a:pt x="196454" y="71438"/>
                </a:lnTo>
                <a:lnTo>
                  <a:pt x="196454" y="80368"/>
                </a:lnTo>
                <a:lnTo>
                  <a:pt x="187524" y="89297"/>
                </a:lnTo>
                <a:lnTo>
                  <a:pt x="187524" y="89297"/>
                </a:lnTo>
                <a:lnTo>
                  <a:pt x="187524" y="98227"/>
                </a:lnTo>
                <a:lnTo>
                  <a:pt x="178594" y="98227"/>
                </a:lnTo>
                <a:lnTo>
                  <a:pt x="178594" y="107157"/>
                </a:lnTo>
                <a:lnTo>
                  <a:pt x="178594" y="107157"/>
                </a:lnTo>
                <a:lnTo>
                  <a:pt x="178594" y="107157"/>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2" name="Shape 302"/>
          <p:cNvSpPr/>
          <p:nvPr/>
        </p:nvSpPr>
        <p:spPr>
          <a:xfrm>
            <a:off x="6411516" y="4000500"/>
            <a:ext cx="142875" cy="205382"/>
          </a:xfrm>
          <a:custGeom>
            <a:avLst/>
            <a:gdLst/>
            <a:ahLst/>
            <a:cxnLst/>
            <a:rect l="0" t="0" r="0" b="0"/>
            <a:pathLst>
              <a:path w="142876" h="205383" extrusionOk="0">
                <a:moveTo>
                  <a:pt x="80367" y="0"/>
                </a:moveTo>
                <a:lnTo>
                  <a:pt x="80367" y="0"/>
                </a:lnTo>
                <a:lnTo>
                  <a:pt x="71437" y="0"/>
                </a:lnTo>
                <a:lnTo>
                  <a:pt x="71437" y="0"/>
                </a:lnTo>
                <a:lnTo>
                  <a:pt x="71437" y="8929"/>
                </a:lnTo>
                <a:lnTo>
                  <a:pt x="71437" y="8929"/>
                </a:lnTo>
                <a:lnTo>
                  <a:pt x="71437" y="17859"/>
                </a:lnTo>
                <a:lnTo>
                  <a:pt x="62507" y="35718"/>
                </a:lnTo>
                <a:lnTo>
                  <a:pt x="62507" y="53578"/>
                </a:lnTo>
                <a:lnTo>
                  <a:pt x="53578" y="71437"/>
                </a:lnTo>
                <a:lnTo>
                  <a:pt x="44648" y="98226"/>
                </a:lnTo>
                <a:lnTo>
                  <a:pt x="35718" y="116086"/>
                </a:lnTo>
                <a:lnTo>
                  <a:pt x="26789" y="133945"/>
                </a:lnTo>
                <a:lnTo>
                  <a:pt x="17859" y="151804"/>
                </a:lnTo>
                <a:lnTo>
                  <a:pt x="8929" y="160734"/>
                </a:lnTo>
                <a:lnTo>
                  <a:pt x="8929" y="178593"/>
                </a:lnTo>
                <a:lnTo>
                  <a:pt x="0" y="187523"/>
                </a:lnTo>
                <a:lnTo>
                  <a:pt x="0" y="196453"/>
                </a:lnTo>
                <a:lnTo>
                  <a:pt x="0" y="205382"/>
                </a:lnTo>
                <a:lnTo>
                  <a:pt x="0" y="205382"/>
                </a:lnTo>
                <a:lnTo>
                  <a:pt x="0" y="205382"/>
                </a:lnTo>
                <a:lnTo>
                  <a:pt x="0" y="205382"/>
                </a:lnTo>
                <a:lnTo>
                  <a:pt x="0" y="205382"/>
                </a:lnTo>
                <a:lnTo>
                  <a:pt x="8929" y="205382"/>
                </a:lnTo>
                <a:lnTo>
                  <a:pt x="8929" y="205382"/>
                </a:lnTo>
                <a:lnTo>
                  <a:pt x="26789" y="205382"/>
                </a:lnTo>
                <a:lnTo>
                  <a:pt x="35718" y="205382"/>
                </a:lnTo>
                <a:lnTo>
                  <a:pt x="44648" y="196453"/>
                </a:lnTo>
                <a:lnTo>
                  <a:pt x="62507" y="196453"/>
                </a:lnTo>
                <a:lnTo>
                  <a:pt x="71437" y="205382"/>
                </a:lnTo>
                <a:lnTo>
                  <a:pt x="89297" y="205382"/>
                </a:lnTo>
                <a:lnTo>
                  <a:pt x="107156" y="205382"/>
                </a:lnTo>
                <a:lnTo>
                  <a:pt x="125015" y="205382"/>
                </a:lnTo>
                <a:lnTo>
                  <a:pt x="133945" y="205382"/>
                </a:lnTo>
                <a:lnTo>
                  <a:pt x="142875" y="205382"/>
                </a:lnTo>
                <a:lnTo>
                  <a:pt x="142875" y="205382"/>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3" name="Shape 303"/>
          <p:cNvSpPr/>
          <p:nvPr/>
        </p:nvSpPr>
        <p:spPr>
          <a:xfrm>
            <a:off x="6750843" y="3732608"/>
            <a:ext cx="44648" cy="205383"/>
          </a:xfrm>
          <a:custGeom>
            <a:avLst/>
            <a:gdLst/>
            <a:ahLst/>
            <a:cxnLst/>
            <a:rect l="0" t="0" r="0" b="0"/>
            <a:pathLst>
              <a:path w="44649" h="205384" extrusionOk="0">
                <a:moveTo>
                  <a:pt x="44648" y="0"/>
                </a:moveTo>
                <a:lnTo>
                  <a:pt x="35719" y="0"/>
                </a:lnTo>
                <a:lnTo>
                  <a:pt x="26789" y="8930"/>
                </a:lnTo>
                <a:lnTo>
                  <a:pt x="26789" y="17859"/>
                </a:lnTo>
                <a:lnTo>
                  <a:pt x="17859" y="26789"/>
                </a:lnTo>
                <a:lnTo>
                  <a:pt x="17859" y="44648"/>
                </a:lnTo>
                <a:lnTo>
                  <a:pt x="8929" y="53578"/>
                </a:lnTo>
                <a:lnTo>
                  <a:pt x="8929" y="71437"/>
                </a:lnTo>
                <a:lnTo>
                  <a:pt x="0" y="89297"/>
                </a:lnTo>
                <a:lnTo>
                  <a:pt x="0" y="107156"/>
                </a:lnTo>
                <a:lnTo>
                  <a:pt x="0" y="125016"/>
                </a:lnTo>
                <a:lnTo>
                  <a:pt x="0" y="133945"/>
                </a:lnTo>
                <a:lnTo>
                  <a:pt x="0" y="151805"/>
                </a:lnTo>
                <a:lnTo>
                  <a:pt x="0" y="160734"/>
                </a:lnTo>
                <a:lnTo>
                  <a:pt x="0" y="178594"/>
                </a:lnTo>
                <a:lnTo>
                  <a:pt x="0" y="187523"/>
                </a:lnTo>
                <a:lnTo>
                  <a:pt x="0" y="196453"/>
                </a:lnTo>
                <a:lnTo>
                  <a:pt x="8929" y="205383"/>
                </a:lnTo>
                <a:lnTo>
                  <a:pt x="8929" y="205383"/>
                </a:lnTo>
                <a:lnTo>
                  <a:pt x="8929" y="20538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4" name="Shape 304"/>
          <p:cNvSpPr/>
          <p:nvPr/>
        </p:nvSpPr>
        <p:spPr>
          <a:xfrm>
            <a:off x="6902647" y="3884414"/>
            <a:ext cx="26790" cy="44648"/>
          </a:xfrm>
          <a:custGeom>
            <a:avLst/>
            <a:gdLst/>
            <a:ahLst/>
            <a:cxnLst/>
            <a:rect l="0" t="0" r="0" b="0"/>
            <a:pathLst>
              <a:path w="26791" h="44649" extrusionOk="0">
                <a:moveTo>
                  <a:pt x="26790" y="0"/>
                </a:moveTo>
                <a:lnTo>
                  <a:pt x="26790" y="0"/>
                </a:lnTo>
                <a:lnTo>
                  <a:pt x="17860" y="8929"/>
                </a:lnTo>
                <a:lnTo>
                  <a:pt x="17860" y="8929"/>
                </a:lnTo>
                <a:lnTo>
                  <a:pt x="8930" y="17859"/>
                </a:lnTo>
                <a:lnTo>
                  <a:pt x="8930" y="26789"/>
                </a:lnTo>
                <a:lnTo>
                  <a:pt x="0" y="26789"/>
                </a:lnTo>
                <a:lnTo>
                  <a:pt x="0" y="44648"/>
                </a:lnTo>
                <a:lnTo>
                  <a:pt x="0" y="44648"/>
                </a:lnTo>
                <a:lnTo>
                  <a:pt x="0" y="44648"/>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5" name="Shape 305"/>
          <p:cNvSpPr/>
          <p:nvPr/>
        </p:nvSpPr>
        <p:spPr>
          <a:xfrm>
            <a:off x="6983015" y="3768328"/>
            <a:ext cx="196453" cy="178593"/>
          </a:xfrm>
          <a:custGeom>
            <a:avLst/>
            <a:gdLst/>
            <a:ahLst/>
            <a:cxnLst/>
            <a:rect l="0" t="0" r="0" b="0"/>
            <a:pathLst>
              <a:path w="196454" h="178594" extrusionOk="0">
                <a:moveTo>
                  <a:pt x="0" y="35718"/>
                </a:moveTo>
                <a:lnTo>
                  <a:pt x="0" y="35718"/>
                </a:lnTo>
                <a:lnTo>
                  <a:pt x="0" y="26789"/>
                </a:lnTo>
                <a:lnTo>
                  <a:pt x="0" y="26789"/>
                </a:lnTo>
                <a:lnTo>
                  <a:pt x="8929" y="17859"/>
                </a:lnTo>
                <a:lnTo>
                  <a:pt x="26789" y="8929"/>
                </a:lnTo>
                <a:lnTo>
                  <a:pt x="44648" y="8929"/>
                </a:lnTo>
                <a:lnTo>
                  <a:pt x="62507" y="8929"/>
                </a:lnTo>
                <a:lnTo>
                  <a:pt x="89297" y="0"/>
                </a:lnTo>
                <a:lnTo>
                  <a:pt x="107156" y="0"/>
                </a:lnTo>
                <a:lnTo>
                  <a:pt x="125015" y="0"/>
                </a:lnTo>
                <a:lnTo>
                  <a:pt x="142875" y="8929"/>
                </a:lnTo>
                <a:lnTo>
                  <a:pt x="160734" y="8929"/>
                </a:lnTo>
                <a:lnTo>
                  <a:pt x="169664" y="8929"/>
                </a:lnTo>
                <a:lnTo>
                  <a:pt x="169664" y="17859"/>
                </a:lnTo>
                <a:lnTo>
                  <a:pt x="169664" y="26789"/>
                </a:lnTo>
                <a:lnTo>
                  <a:pt x="169664" y="35718"/>
                </a:lnTo>
                <a:lnTo>
                  <a:pt x="160734" y="35718"/>
                </a:lnTo>
                <a:lnTo>
                  <a:pt x="151804" y="44648"/>
                </a:lnTo>
                <a:lnTo>
                  <a:pt x="133945" y="53578"/>
                </a:lnTo>
                <a:lnTo>
                  <a:pt x="125015" y="62508"/>
                </a:lnTo>
                <a:lnTo>
                  <a:pt x="116086" y="62508"/>
                </a:lnTo>
                <a:lnTo>
                  <a:pt x="107156" y="71437"/>
                </a:lnTo>
                <a:lnTo>
                  <a:pt x="98226" y="71437"/>
                </a:lnTo>
                <a:lnTo>
                  <a:pt x="98226" y="71437"/>
                </a:lnTo>
                <a:lnTo>
                  <a:pt x="98226" y="71437"/>
                </a:lnTo>
                <a:lnTo>
                  <a:pt x="107156" y="80367"/>
                </a:lnTo>
                <a:lnTo>
                  <a:pt x="116086" y="80367"/>
                </a:lnTo>
                <a:lnTo>
                  <a:pt x="125015" y="80367"/>
                </a:lnTo>
                <a:lnTo>
                  <a:pt x="142875" y="80367"/>
                </a:lnTo>
                <a:lnTo>
                  <a:pt x="160734" y="89297"/>
                </a:lnTo>
                <a:lnTo>
                  <a:pt x="178593" y="89297"/>
                </a:lnTo>
                <a:lnTo>
                  <a:pt x="187523" y="98226"/>
                </a:lnTo>
                <a:lnTo>
                  <a:pt x="196453" y="98226"/>
                </a:lnTo>
                <a:lnTo>
                  <a:pt x="196453" y="107156"/>
                </a:lnTo>
                <a:lnTo>
                  <a:pt x="196453" y="116086"/>
                </a:lnTo>
                <a:lnTo>
                  <a:pt x="196453" y="125015"/>
                </a:lnTo>
                <a:lnTo>
                  <a:pt x="187523" y="125015"/>
                </a:lnTo>
                <a:lnTo>
                  <a:pt x="178593" y="133945"/>
                </a:lnTo>
                <a:lnTo>
                  <a:pt x="160734" y="142875"/>
                </a:lnTo>
                <a:lnTo>
                  <a:pt x="142875" y="151804"/>
                </a:lnTo>
                <a:lnTo>
                  <a:pt x="116086" y="160734"/>
                </a:lnTo>
                <a:lnTo>
                  <a:pt x="89297" y="169664"/>
                </a:lnTo>
                <a:lnTo>
                  <a:pt x="71437" y="169664"/>
                </a:lnTo>
                <a:lnTo>
                  <a:pt x="53578" y="178593"/>
                </a:lnTo>
                <a:lnTo>
                  <a:pt x="44648" y="178593"/>
                </a:lnTo>
                <a:lnTo>
                  <a:pt x="44648" y="17859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6" name="Shape 306"/>
          <p:cNvSpPr/>
          <p:nvPr/>
        </p:nvSpPr>
        <p:spPr>
          <a:xfrm>
            <a:off x="7277695" y="3786187"/>
            <a:ext cx="26789" cy="142875"/>
          </a:xfrm>
          <a:custGeom>
            <a:avLst/>
            <a:gdLst/>
            <a:ahLst/>
            <a:cxnLst/>
            <a:rect l="0" t="0" r="0" b="0"/>
            <a:pathLst>
              <a:path w="26790" h="142876" extrusionOk="0">
                <a:moveTo>
                  <a:pt x="26789" y="0"/>
                </a:moveTo>
                <a:lnTo>
                  <a:pt x="26789" y="0"/>
                </a:lnTo>
                <a:lnTo>
                  <a:pt x="17860" y="0"/>
                </a:lnTo>
                <a:lnTo>
                  <a:pt x="17860" y="0"/>
                </a:lnTo>
                <a:lnTo>
                  <a:pt x="17860" y="8930"/>
                </a:lnTo>
                <a:lnTo>
                  <a:pt x="17860" y="8930"/>
                </a:lnTo>
                <a:lnTo>
                  <a:pt x="8930" y="17859"/>
                </a:lnTo>
                <a:lnTo>
                  <a:pt x="8930" y="26789"/>
                </a:lnTo>
                <a:lnTo>
                  <a:pt x="8930" y="44649"/>
                </a:lnTo>
                <a:lnTo>
                  <a:pt x="8930" y="53578"/>
                </a:lnTo>
                <a:lnTo>
                  <a:pt x="8930" y="71438"/>
                </a:lnTo>
                <a:lnTo>
                  <a:pt x="0" y="80367"/>
                </a:lnTo>
                <a:lnTo>
                  <a:pt x="0" y="89297"/>
                </a:lnTo>
                <a:lnTo>
                  <a:pt x="0" y="98227"/>
                </a:lnTo>
                <a:lnTo>
                  <a:pt x="0" y="116086"/>
                </a:lnTo>
                <a:lnTo>
                  <a:pt x="0" y="125016"/>
                </a:lnTo>
                <a:lnTo>
                  <a:pt x="0" y="125016"/>
                </a:lnTo>
                <a:lnTo>
                  <a:pt x="0" y="133945"/>
                </a:lnTo>
                <a:lnTo>
                  <a:pt x="0" y="142875"/>
                </a:lnTo>
                <a:lnTo>
                  <a:pt x="0" y="142875"/>
                </a:lnTo>
                <a:lnTo>
                  <a:pt x="0" y="142875"/>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7" name="Shape 307"/>
          <p:cNvSpPr/>
          <p:nvPr/>
        </p:nvSpPr>
        <p:spPr>
          <a:xfrm>
            <a:off x="7420570" y="3777257"/>
            <a:ext cx="151805" cy="178594"/>
          </a:xfrm>
          <a:custGeom>
            <a:avLst/>
            <a:gdLst/>
            <a:ahLst/>
            <a:cxnLst/>
            <a:rect l="0" t="0" r="0" b="0"/>
            <a:pathLst>
              <a:path w="151806" h="178595" extrusionOk="0">
                <a:moveTo>
                  <a:pt x="151805" y="17860"/>
                </a:moveTo>
                <a:lnTo>
                  <a:pt x="142875" y="17860"/>
                </a:lnTo>
                <a:lnTo>
                  <a:pt x="133946" y="17860"/>
                </a:lnTo>
                <a:lnTo>
                  <a:pt x="133946" y="8930"/>
                </a:lnTo>
                <a:lnTo>
                  <a:pt x="125016" y="8930"/>
                </a:lnTo>
                <a:lnTo>
                  <a:pt x="116086" y="8930"/>
                </a:lnTo>
                <a:lnTo>
                  <a:pt x="116086" y="0"/>
                </a:lnTo>
                <a:lnTo>
                  <a:pt x="98227" y="0"/>
                </a:lnTo>
                <a:lnTo>
                  <a:pt x="89297" y="0"/>
                </a:lnTo>
                <a:lnTo>
                  <a:pt x="71438" y="8930"/>
                </a:lnTo>
                <a:lnTo>
                  <a:pt x="53578" y="8930"/>
                </a:lnTo>
                <a:lnTo>
                  <a:pt x="44649" y="8930"/>
                </a:lnTo>
                <a:lnTo>
                  <a:pt x="26789" y="17860"/>
                </a:lnTo>
                <a:lnTo>
                  <a:pt x="17860" y="26789"/>
                </a:lnTo>
                <a:lnTo>
                  <a:pt x="17860" y="26789"/>
                </a:lnTo>
                <a:lnTo>
                  <a:pt x="17860" y="35719"/>
                </a:lnTo>
                <a:lnTo>
                  <a:pt x="17860" y="44649"/>
                </a:lnTo>
                <a:lnTo>
                  <a:pt x="17860" y="53579"/>
                </a:lnTo>
                <a:lnTo>
                  <a:pt x="26789" y="62508"/>
                </a:lnTo>
                <a:lnTo>
                  <a:pt x="35719" y="71438"/>
                </a:lnTo>
                <a:lnTo>
                  <a:pt x="53578" y="80368"/>
                </a:lnTo>
                <a:lnTo>
                  <a:pt x="62508" y="98227"/>
                </a:lnTo>
                <a:lnTo>
                  <a:pt x="71438" y="107157"/>
                </a:lnTo>
                <a:lnTo>
                  <a:pt x="89297" y="116086"/>
                </a:lnTo>
                <a:lnTo>
                  <a:pt x="89297" y="125016"/>
                </a:lnTo>
                <a:lnTo>
                  <a:pt x="98227" y="133946"/>
                </a:lnTo>
                <a:lnTo>
                  <a:pt x="107157" y="151805"/>
                </a:lnTo>
                <a:lnTo>
                  <a:pt x="98227" y="160735"/>
                </a:lnTo>
                <a:lnTo>
                  <a:pt x="98227" y="160735"/>
                </a:lnTo>
                <a:lnTo>
                  <a:pt x="89297" y="169664"/>
                </a:lnTo>
                <a:lnTo>
                  <a:pt x="80368" y="169664"/>
                </a:lnTo>
                <a:lnTo>
                  <a:pt x="62508" y="169664"/>
                </a:lnTo>
                <a:lnTo>
                  <a:pt x="53578" y="178594"/>
                </a:lnTo>
                <a:lnTo>
                  <a:pt x="35719" y="178594"/>
                </a:lnTo>
                <a:lnTo>
                  <a:pt x="26789" y="169664"/>
                </a:lnTo>
                <a:lnTo>
                  <a:pt x="17860" y="160735"/>
                </a:lnTo>
                <a:lnTo>
                  <a:pt x="8930" y="160735"/>
                </a:lnTo>
                <a:lnTo>
                  <a:pt x="8930" y="151805"/>
                </a:lnTo>
                <a:lnTo>
                  <a:pt x="0" y="133946"/>
                </a:lnTo>
                <a:lnTo>
                  <a:pt x="8930" y="125016"/>
                </a:lnTo>
                <a:lnTo>
                  <a:pt x="17860" y="116086"/>
                </a:lnTo>
                <a:lnTo>
                  <a:pt x="26789" y="98227"/>
                </a:lnTo>
                <a:lnTo>
                  <a:pt x="44649" y="80368"/>
                </a:lnTo>
                <a:lnTo>
                  <a:pt x="53578" y="71438"/>
                </a:lnTo>
                <a:lnTo>
                  <a:pt x="71438" y="53579"/>
                </a:lnTo>
                <a:lnTo>
                  <a:pt x="89297" y="35719"/>
                </a:lnTo>
                <a:lnTo>
                  <a:pt x="107157" y="26789"/>
                </a:lnTo>
                <a:lnTo>
                  <a:pt x="125016" y="17860"/>
                </a:lnTo>
                <a:lnTo>
                  <a:pt x="133946" y="8930"/>
                </a:lnTo>
                <a:lnTo>
                  <a:pt x="142875" y="0"/>
                </a:lnTo>
                <a:lnTo>
                  <a:pt x="151805" y="0"/>
                </a:lnTo>
                <a:lnTo>
                  <a:pt x="151805" y="0"/>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8" name="Shape 308"/>
          <p:cNvSpPr/>
          <p:nvPr/>
        </p:nvSpPr>
        <p:spPr>
          <a:xfrm>
            <a:off x="7634882" y="3768328"/>
            <a:ext cx="142875" cy="80367"/>
          </a:xfrm>
          <a:custGeom>
            <a:avLst/>
            <a:gdLst/>
            <a:ahLst/>
            <a:cxnLst/>
            <a:rect l="0" t="0" r="0" b="0"/>
            <a:pathLst>
              <a:path w="142876" h="80368" extrusionOk="0">
                <a:moveTo>
                  <a:pt x="35719" y="0"/>
                </a:moveTo>
                <a:lnTo>
                  <a:pt x="44648" y="0"/>
                </a:lnTo>
                <a:lnTo>
                  <a:pt x="44648" y="0"/>
                </a:lnTo>
                <a:lnTo>
                  <a:pt x="35719" y="0"/>
                </a:lnTo>
                <a:lnTo>
                  <a:pt x="35719" y="8929"/>
                </a:lnTo>
                <a:lnTo>
                  <a:pt x="26789" y="8929"/>
                </a:lnTo>
                <a:lnTo>
                  <a:pt x="26789" y="17859"/>
                </a:lnTo>
                <a:lnTo>
                  <a:pt x="17859" y="26789"/>
                </a:lnTo>
                <a:lnTo>
                  <a:pt x="8930" y="35718"/>
                </a:lnTo>
                <a:lnTo>
                  <a:pt x="8930" y="35718"/>
                </a:lnTo>
                <a:lnTo>
                  <a:pt x="8930" y="44648"/>
                </a:lnTo>
                <a:lnTo>
                  <a:pt x="0" y="53578"/>
                </a:lnTo>
                <a:lnTo>
                  <a:pt x="0" y="62508"/>
                </a:lnTo>
                <a:lnTo>
                  <a:pt x="8930" y="71437"/>
                </a:lnTo>
                <a:lnTo>
                  <a:pt x="8930" y="71437"/>
                </a:lnTo>
                <a:lnTo>
                  <a:pt x="17859" y="80367"/>
                </a:lnTo>
                <a:lnTo>
                  <a:pt x="26789" y="80367"/>
                </a:lnTo>
                <a:lnTo>
                  <a:pt x="35719" y="80367"/>
                </a:lnTo>
                <a:lnTo>
                  <a:pt x="44648" y="80367"/>
                </a:lnTo>
                <a:lnTo>
                  <a:pt x="62508" y="80367"/>
                </a:lnTo>
                <a:lnTo>
                  <a:pt x="80367" y="80367"/>
                </a:lnTo>
                <a:lnTo>
                  <a:pt x="98226" y="80367"/>
                </a:lnTo>
                <a:lnTo>
                  <a:pt x="116086" y="80367"/>
                </a:lnTo>
                <a:lnTo>
                  <a:pt x="125015" y="71437"/>
                </a:lnTo>
                <a:lnTo>
                  <a:pt x="133945" y="71437"/>
                </a:lnTo>
                <a:lnTo>
                  <a:pt x="142875" y="71437"/>
                </a:lnTo>
                <a:lnTo>
                  <a:pt x="142875" y="71437"/>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09" name="Shape 309"/>
          <p:cNvSpPr/>
          <p:nvPr/>
        </p:nvSpPr>
        <p:spPr>
          <a:xfrm>
            <a:off x="7697390" y="3750467"/>
            <a:ext cx="62507" cy="223243"/>
          </a:xfrm>
          <a:custGeom>
            <a:avLst/>
            <a:gdLst/>
            <a:ahLst/>
            <a:cxnLst/>
            <a:rect l="0" t="0" r="0" b="0"/>
            <a:pathLst>
              <a:path w="62508" h="223244" extrusionOk="0">
                <a:moveTo>
                  <a:pt x="62507" y="0"/>
                </a:moveTo>
                <a:lnTo>
                  <a:pt x="62507" y="0"/>
                </a:lnTo>
                <a:lnTo>
                  <a:pt x="62507" y="0"/>
                </a:lnTo>
                <a:lnTo>
                  <a:pt x="62507" y="0"/>
                </a:lnTo>
                <a:lnTo>
                  <a:pt x="53578" y="8930"/>
                </a:lnTo>
                <a:lnTo>
                  <a:pt x="53578" y="8930"/>
                </a:lnTo>
                <a:lnTo>
                  <a:pt x="53578" y="26789"/>
                </a:lnTo>
                <a:lnTo>
                  <a:pt x="44648" y="35719"/>
                </a:lnTo>
                <a:lnTo>
                  <a:pt x="44648" y="44649"/>
                </a:lnTo>
                <a:lnTo>
                  <a:pt x="44648" y="62508"/>
                </a:lnTo>
                <a:lnTo>
                  <a:pt x="35718" y="80368"/>
                </a:lnTo>
                <a:lnTo>
                  <a:pt x="35718" y="98227"/>
                </a:lnTo>
                <a:lnTo>
                  <a:pt x="26789" y="107157"/>
                </a:lnTo>
                <a:lnTo>
                  <a:pt x="26789" y="125016"/>
                </a:lnTo>
                <a:lnTo>
                  <a:pt x="17859" y="142875"/>
                </a:lnTo>
                <a:lnTo>
                  <a:pt x="17859" y="160735"/>
                </a:lnTo>
                <a:lnTo>
                  <a:pt x="8929" y="169664"/>
                </a:lnTo>
                <a:lnTo>
                  <a:pt x="8929" y="178594"/>
                </a:lnTo>
                <a:lnTo>
                  <a:pt x="8929" y="187524"/>
                </a:lnTo>
                <a:lnTo>
                  <a:pt x="0" y="196453"/>
                </a:lnTo>
                <a:lnTo>
                  <a:pt x="0" y="205383"/>
                </a:lnTo>
                <a:lnTo>
                  <a:pt x="0" y="214313"/>
                </a:lnTo>
                <a:lnTo>
                  <a:pt x="0" y="214313"/>
                </a:lnTo>
                <a:lnTo>
                  <a:pt x="0" y="223243"/>
                </a:lnTo>
                <a:lnTo>
                  <a:pt x="0" y="223243"/>
                </a:lnTo>
                <a:lnTo>
                  <a:pt x="0" y="22324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0" name="Shape 310"/>
          <p:cNvSpPr/>
          <p:nvPr/>
        </p:nvSpPr>
        <p:spPr>
          <a:xfrm>
            <a:off x="6822281" y="4027289"/>
            <a:ext cx="71438" cy="187523"/>
          </a:xfrm>
          <a:custGeom>
            <a:avLst/>
            <a:gdLst/>
            <a:ahLst/>
            <a:cxnLst/>
            <a:rect l="0" t="0" r="0" b="0"/>
            <a:pathLst>
              <a:path w="71439" h="187524" extrusionOk="0">
                <a:moveTo>
                  <a:pt x="71438" y="0"/>
                </a:moveTo>
                <a:lnTo>
                  <a:pt x="71438" y="0"/>
                </a:lnTo>
                <a:lnTo>
                  <a:pt x="62508" y="0"/>
                </a:lnTo>
                <a:lnTo>
                  <a:pt x="62508" y="0"/>
                </a:lnTo>
                <a:lnTo>
                  <a:pt x="53578" y="8929"/>
                </a:lnTo>
                <a:lnTo>
                  <a:pt x="53578" y="8929"/>
                </a:lnTo>
                <a:lnTo>
                  <a:pt x="53578" y="17859"/>
                </a:lnTo>
                <a:lnTo>
                  <a:pt x="53578" y="26789"/>
                </a:lnTo>
                <a:lnTo>
                  <a:pt x="53578" y="35718"/>
                </a:lnTo>
                <a:lnTo>
                  <a:pt x="53578" y="44648"/>
                </a:lnTo>
                <a:lnTo>
                  <a:pt x="53578" y="62507"/>
                </a:lnTo>
                <a:lnTo>
                  <a:pt x="44649" y="71437"/>
                </a:lnTo>
                <a:lnTo>
                  <a:pt x="44649" y="89297"/>
                </a:lnTo>
                <a:lnTo>
                  <a:pt x="35719" y="98226"/>
                </a:lnTo>
                <a:lnTo>
                  <a:pt x="35719" y="107156"/>
                </a:lnTo>
                <a:lnTo>
                  <a:pt x="26789" y="125015"/>
                </a:lnTo>
                <a:lnTo>
                  <a:pt x="26789" y="133945"/>
                </a:lnTo>
                <a:lnTo>
                  <a:pt x="17860" y="142875"/>
                </a:lnTo>
                <a:lnTo>
                  <a:pt x="8930" y="151804"/>
                </a:lnTo>
                <a:lnTo>
                  <a:pt x="8930" y="160734"/>
                </a:lnTo>
                <a:lnTo>
                  <a:pt x="8930" y="169664"/>
                </a:lnTo>
                <a:lnTo>
                  <a:pt x="0" y="178593"/>
                </a:lnTo>
                <a:lnTo>
                  <a:pt x="0" y="178593"/>
                </a:lnTo>
                <a:lnTo>
                  <a:pt x="0" y="187523"/>
                </a:lnTo>
                <a:lnTo>
                  <a:pt x="0" y="187523"/>
                </a:lnTo>
                <a:lnTo>
                  <a:pt x="0" y="18752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1" name="Shape 311"/>
          <p:cNvSpPr/>
          <p:nvPr/>
        </p:nvSpPr>
        <p:spPr>
          <a:xfrm>
            <a:off x="7000875" y="4161233"/>
            <a:ext cx="8930" cy="35719"/>
          </a:xfrm>
          <a:custGeom>
            <a:avLst/>
            <a:gdLst/>
            <a:ahLst/>
            <a:cxnLst/>
            <a:rect l="0" t="0" r="0" b="0"/>
            <a:pathLst>
              <a:path w="8931" h="35720" extrusionOk="0">
                <a:moveTo>
                  <a:pt x="8930" y="0"/>
                </a:moveTo>
                <a:lnTo>
                  <a:pt x="8930" y="0"/>
                </a:lnTo>
                <a:lnTo>
                  <a:pt x="8930" y="0"/>
                </a:lnTo>
                <a:lnTo>
                  <a:pt x="8930" y="0"/>
                </a:lnTo>
                <a:lnTo>
                  <a:pt x="8930" y="8930"/>
                </a:lnTo>
                <a:lnTo>
                  <a:pt x="8930" y="8930"/>
                </a:lnTo>
                <a:lnTo>
                  <a:pt x="8930" y="17859"/>
                </a:lnTo>
                <a:lnTo>
                  <a:pt x="8930" y="17859"/>
                </a:lnTo>
                <a:lnTo>
                  <a:pt x="0" y="26789"/>
                </a:lnTo>
                <a:lnTo>
                  <a:pt x="0" y="26789"/>
                </a:lnTo>
                <a:lnTo>
                  <a:pt x="0" y="26789"/>
                </a:lnTo>
                <a:lnTo>
                  <a:pt x="0" y="35719"/>
                </a:lnTo>
                <a:lnTo>
                  <a:pt x="0" y="3571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2" name="Shape 312"/>
          <p:cNvSpPr/>
          <p:nvPr/>
        </p:nvSpPr>
        <p:spPr>
          <a:xfrm>
            <a:off x="7116960" y="4027289"/>
            <a:ext cx="178594" cy="178593"/>
          </a:xfrm>
          <a:custGeom>
            <a:avLst/>
            <a:gdLst/>
            <a:ahLst/>
            <a:cxnLst/>
            <a:rect l="0" t="0" r="0" b="0"/>
            <a:pathLst>
              <a:path w="178595" h="178594" extrusionOk="0">
                <a:moveTo>
                  <a:pt x="0" y="26789"/>
                </a:moveTo>
                <a:lnTo>
                  <a:pt x="0" y="26789"/>
                </a:lnTo>
                <a:lnTo>
                  <a:pt x="0" y="26789"/>
                </a:lnTo>
                <a:lnTo>
                  <a:pt x="0" y="26789"/>
                </a:lnTo>
                <a:lnTo>
                  <a:pt x="0" y="17859"/>
                </a:lnTo>
                <a:lnTo>
                  <a:pt x="8930" y="17859"/>
                </a:lnTo>
                <a:lnTo>
                  <a:pt x="17859" y="8929"/>
                </a:lnTo>
                <a:lnTo>
                  <a:pt x="35719" y="8929"/>
                </a:lnTo>
                <a:lnTo>
                  <a:pt x="44648" y="0"/>
                </a:lnTo>
                <a:lnTo>
                  <a:pt x="71437" y="0"/>
                </a:lnTo>
                <a:lnTo>
                  <a:pt x="80367" y="0"/>
                </a:lnTo>
                <a:lnTo>
                  <a:pt x="98227" y="0"/>
                </a:lnTo>
                <a:lnTo>
                  <a:pt x="116086" y="0"/>
                </a:lnTo>
                <a:lnTo>
                  <a:pt x="125016" y="8929"/>
                </a:lnTo>
                <a:lnTo>
                  <a:pt x="133945" y="8929"/>
                </a:lnTo>
                <a:lnTo>
                  <a:pt x="142875" y="17859"/>
                </a:lnTo>
                <a:lnTo>
                  <a:pt x="142875" y="17859"/>
                </a:lnTo>
                <a:lnTo>
                  <a:pt x="142875" y="26789"/>
                </a:lnTo>
                <a:lnTo>
                  <a:pt x="133945" y="35718"/>
                </a:lnTo>
                <a:lnTo>
                  <a:pt x="125016" y="44648"/>
                </a:lnTo>
                <a:lnTo>
                  <a:pt x="116086" y="53578"/>
                </a:lnTo>
                <a:lnTo>
                  <a:pt x="98227" y="62507"/>
                </a:lnTo>
                <a:lnTo>
                  <a:pt x="89297" y="62507"/>
                </a:lnTo>
                <a:lnTo>
                  <a:pt x="80367" y="71437"/>
                </a:lnTo>
                <a:lnTo>
                  <a:pt x="62508" y="71437"/>
                </a:lnTo>
                <a:lnTo>
                  <a:pt x="53578" y="71437"/>
                </a:lnTo>
                <a:lnTo>
                  <a:pt x="53578" y="80367"/>
                </a:lnTo>
                <a:lnTo>
                  <a:pt x="44648" y="80367"/>
                </a:lnTo>
                <a:lnTo>
                  <a:pt x="53578" y="80367"/>
                </a:lnTo>
                <a:lnTo>
                  <a:pt x="53578" y="80367"/>
                </a:lnTo>
                <a:lnTo>
                  <a:pt x="62508" y="71437"/>
                </a:lnTo>
                <a:lnTo>
                  <a:pt x="80367" y="71437"/>
                </a:lnTo>
                <a:lnTo>
                  <a:pt x="89297" y="71437"/>
                </a:lnTo>
                <a:lnTo>
                  <a:pt x="107156" y="71437"/>
                </a:lnTo>
                <a:lnTo>
                  <a:pt x="125016" y="71437"/>
                </a:lnTo>
                <a:lnTo>
                  <a:pt x="142875" y="71437"/>
                </a:lnTo>
                <a:lnTo>
                  <a:pt x="151805" y="71437"/>
                </a:lnTo>
                <a:lnTo>
                  <a:pt x="160734" y="80367"/>
                </a:lnTo>
                <a:lnTo>
                  <a:pt x="169664" y="80367"/>
                </a:lnTo>
                <a:lnTo>
                  <a:pt x="178594" y="89297"/>
                </a:lnTo>
                <a:lnTo>
                  <a:pt x="178594" y="98226"/>
                </a:lnTo>
                <a:lnTo>
                  <a:pt x="178594" y="107156"/>
                </a:lnTo>
                <a:lnTo>
                  <a:pt x="169664" y="116086"/>
                </a:lnTo>
                <a:lnTo>
                  <a:pt x="160734" y="125015"/>
                </a:lnTo>
                <a:lnTo>
                  <a:pt x="151805" y="133945"/>
                </a:lnTo>
                <a:lnTo>
                  <a:pt x="133945" y="151804"/>
                </a:lnTo>
                <a:lnTo>
                  <a:pt x="116086" y="151804"/>
                </a:lnTo>
                <a:lnTo>
                  <a:pt x="107156" y="160734"/>
                </a:lnTo>
                <a:lnTo>
                  <a:pt x="89297" y="169664"/>
                </a:lnTo>
                <a:lnTo>
                  <a:pt x="71437" y="169664"/>
                </a:lnTo>
                <a:lnTo>
                  <a:pt x="62508" y="178593"/>
                </a:lnTo>
                <a:lnTo>
                  <a:pt x="53578" y="178593"/>
                </a:lnTo>
                <a:lnTo>
                  <a:pt x="44648" y="178593"/>
                </a:lnTo>
                <a:lnTo>
                  <a:pt x="44648" y="17859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3" name="Shape 313"/>
          <p:cNvSpPr/>
          <p:nvPr/>
        </p:nvSpPr>
        <p:spPr>
          <a:xfrm>
            <a:off x="7313414" y="4036217"/>
            <a:ext cx="205383" cy="151805"/>
          </a:xfrm>
          <a:custGeom>
            <a:avLst/>
            <a:gdLst/>
            <a:ahLst/>
            <a:cxnLst/>
            <a:rect l="0" t="0" r="0" b="0"/>
            <a:pathLst>
              <a:path w="205384" h="151806" extrusionOk="0">
                <a:moveTo>
                  <a:pt x="8930" y="26789"/>
                </a:moveTo>
                <a:lnTo>
                  <a:pt x="8930" y="26789"/>
                </a:lnTo>
                <a:lnTo>
                  <a:pt x="0" y="26789"/>
                </a:lnTo>
                <a:lnTo>
                  <a:pt x="0" y="26789"/>
                </a:lnTo>
                <a:lnTo>
                  <a:pt x="0" y="26789"/>
                </a:lnTo>
                <a:lnTo>
                  <a:pt x="0" y="26789"/>
                </a:lnTo>
                <a:lnTo>
                  <a:pt x="8930" y="17860"/>
                </a:lnTo>
                <a:lnTo>
                  <a:pt x="17859" y="17860"/>
                </a:lnTo>
                <a:lnTo>
                  <a:pt x="35719" y="8930"/>
                </a:lnTo>
                <a:lnTo>
                  <a:pt x="44649" y="8930"/>
                </a:lnTo>
                <a:lnTo>
                  <a:pt x="62508" y="8930"/>
                </a:lnTo>
                <a:lnTo>
                  <a:pt x="80367" y="0"/>
                </a:lnTo>
                <a:lnTo>
                  <a:pt x="107156" y="0"/>
                </a:lnTo>
                <a:lnTo>
                  <a:pt x="125016" y="0"/>
                </a:lnTo>
                <a:lnTo>
                  <a:pt x="142875" y="0"/>
                </a:lnTo>
                <a:lnTo>
                  <a:pt x="160734" y="0"/>
                </a:lnTo>
                <a:lnTo>
                  <a:pt x="169664" y="0"/>
                </a:lnTo>
                <a:lnTo>
                  <a:pt x="178594" y="8930"/>
                </a:lnTo>
                <a:lnTo>
                  <a:pt x="187524" y="8930"/>
                </a:lnTo>
                <a:lnTo>
                  <a:pt x="187524" y="17860"/>
                </a:lnTo>
                <a:lnTo>
                  <a:pt x="187524" y="26789"/>
                </a:lnTo>
                <a:lnTo>
                  <a:pt x="187524" y="35719"/>
                </a:lnTo>
                <a:lnTo>
                  <a:pt x="178594" y="44649"/>
                </a:lnTo>
                <a:lnTo>
                  <a:pt x="169664" y="53578"/>
                </a:lnTo>
                <a:lnTo>
                  <a:pt x="151805" y="62508"/>
                </a:lnTo>
                <a:lnTo>
                  <a:pt x="133945" y="80368"/>
                </a:lnTo>
                <a:lnTo>
                  <a:pt x="116086" y="89297"/>
                </a:lnTo>
                <a:lnTo>
                  <a:pt x="98227" y="107157"/>
                </a:lnTo>
                <a:lnTo>
                  <a:pt x="80367" y="116086"/>
                </a:lnTo>
                <a:lnTo>
                  <a:pt x="71438" y="125016"/>
                </a:lnTo>
                <a:lnTo>
                  <a:pt x="62508" y="133946"/>
                </a:lnTo>
                <a:lnTo>
                  <a:pt x="53578" y="142875"/>
                </a:lnTo>
                <a:lnTo>
                  <a:pt x="44649" y="142875"/>
                </a:lnTo>
                <a:lnTo>
                  <a:pt x="44649" y="151805"/>
                </a:lnTo>
                <a:lnTo>
                  <a:pt x="53578" y="151805"/>
                </a:lnTo>
                <a:lnTo>
                  <a:pt x="62508" y="151805"/>
                </a:lnTo>
                <a:lnTo>
                  <a:pt x="71438" y="151805"/>
                </a:lnTo>
                <a:lnTo>
                  <a:pt x="89297" y="142875"/>
                </a:lnTo>
                <a:lnTo>
                  <a:pt x="116086" y="142875"/>
                </a:lnTo>
                <a:lnTo>
                  <a:pt x="133945" y="142875"/>
                </a:lnTo>
                <a:lnTo>
                  <a:pt x="151805" y="133946"/>
                </a:lnTo>
                <a:lnTo>
                  <a:pt x="178594" y="133946"/>
                </a:lnTo>
                <a:lnTo>
                  <a:pt x="196453" y="133946"/>
                </a:lnTo>
                <a:lnTo>
                  <a:pt x="205383" y="125016"/>
                </a:lnTo>
                <a:lnTo>
                  <a:pt x="205383" y="125016"/>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4" name="Shape 314"/>
          <p:cNvSpPr/>
          <p:nvPr/>
        </p:nvSpPr>
        <p:spPr>
          <a:xfrm>
            <a:off x="7617022" y="4027289"/>
            <a:ext cx="241102" cy="232172"/>
          </a:xfrm>
          <a:custGeom>
            <a:avLst/>
            <a:gdLst/>
            <a:ahLst/>
            <a:cxnLst/>
            <a:rect l="0" t="0" r="0" b="0"/>
            <a:pathLst>
              <a:path w="241103" h="232173" extrusionOk="0">
                <a:moveTo>
                  <a:pt x="241102" y="17859"/>
                </a:moveTo>
                <a:lnTo>
                  <a:pt x="241102" y="17859"/>
                </a:lnTo>
                <a:lnTo>
                  <a:pt x="232172" y="8929"/>
                </a:lnTo>
                <a:lnTo>
                  <a:pt x="232172" y="8929"/>
                </a:lnTo>
                <a:lnTo>
                  <a:pt x="223243" y="0"/>
                </a:lnTo>
                <a:lnTo>
                  <a:pt x="214313" y="0"/>
                </a:lnTo>
                <a:lnTo>
                  <a:pt x="205383" y="0"/>
                </a:lnTo>
                <a:lnTo>
                  <a:pt x="196454" y="0"/>
                </a:lnTo>
                <a:lnTo>
                  <a:pt x="178594" y="0"/>
                </a:lnTo>
                <a:lnTo>
                  <a:pt x="169665" y="0"/>
                </a:lnTo>
                <a:lnTo>
                  <a:pt x="151805" y="8929"/>
                </a:lnTo>
                <a:lnTo>
                  <a:pt x="133946" y="8929"/>
                </a:lnTo>
                <a:lnTo>
                  <a:pt x="116086" y="17859"/>
                </a:lnTo>
                <a:lnTo>
                  <a:pt x="98227" y="26789"/>
                </a:lnTo>
                <a:lnTo>
                  <a:pt x="89297" y="35718"/>
                </a:lnTo>
                <a:lnTo>
                  <a:pt x="80368" y="53578"/>
                </a:lnTo>
                <a:lnTo>
                  <a:pt x="71438" y="62507"/>
                </a:lnTo>
                <a:lnTo>
                  <a:pt x="62508" y="71437"/>
                </a:lnTo>
                <a:lnTo>
                  <a:pt x="62508" y="80367"/>
                </a:lnTo>
                <a:lnTo>
                  <a:pt x="62508" y="80367"/>
                </a:lnTo>
                <a:lnTo>
                  <a:pt x="71438" y="89297"/>
                </a:lnTo>
                <a:lnTo>
                  <a:pt x="71438" y="89297"/>
                </a:lnTo>
                <a:lnTo>
                  <a:pt x="89297" y="89297"/>
                </a:lnTo>
                <a:lnTo>
                  <a:pt x="98227" y="89297"/>
                </a:lnTo>
                <a:lnTo>
                  <a:pt x="107157" y="89297"/>
                </a:lnTo>
                <a:lnTo>
                  <a:pt x="116086" y="80367"/>
                </a:lnTo>
                <a:lnTo>
                  <a:pt x="125016" y="71437"/>
                </a:lnTo>
                <a:lnTo>
                  <a:pt x="133946" y="62507"/>
                </a:lnTo>
                <a:lnTo>
                  <a:pt x="142875" y="53578"/>
                </a:lnTo>
                <a:lnTo>
                  <a:pt x="160735" y="44648"/>
                </a:lnTo>
                <a:lnTo>
                  <a:pt x="160735" y="44648"/>
                </a:lnTo>
                <a:lnTo>
                  <a:pt x="169665" y="35718"/>
                </a:lnTo>
                <a:lnTo>
                  <a:pt x="178594" y="26789"/>
                </a:lnTo>
                <a:lnTo>
                  <a:pt x="178594" y="26789"/>
                </a:lnTo>
                <a:lnTo>
                  <a:pt x="178594" y="26789"/>
                </a:lnTo>
                <a:lnTo>
                  <a:pt x="178594" y="26789"/>
                </a:lnTo>
                <a:lnTo>
                  <a:pt x="178594" y="26789"/>
                </a:lnTo>
                <a:lnTo>
                  <a:pt x="178594" y="26789"/>
                </a:lnTo>
                <a:lnTo>
                  <a:pt x="178594" y="26789"/>
                </a:lnTo>
                <a:lnTo>
                  <a:pt x="178594" y="35718"/>
                </a:lnTo>
                <a:lnTo>
                  <a:pt x="187524" y="44648"/>
                </a:lnTo>
                <a:lnTo>
                  <a:pt x="187524" y="53578"/>
                </a:lnTo>
                <a:lnTo>
                  <a:pt x="196454" y="71437"/>
                </a:lnTo>
                <a:lnTo>
                  <a:pt x="205383" y="80367"/>
                </a:lnTo>
                <a:lnTo>
                  <a:pt x="205383" y="98226"/>
                </a:lnTo>
                <a:lnTo>
                  <a:pt x="214313" y="116086"/>
                </a:lnTo>
                <a:lnTo>
                  <a:pt x="214313" y="125015"/>
                </a:lnTo>
                <a:lnTo>
                  <a:pt x="214313" y="142875"/>
                </a:lnTo>
                <a:lnTo>
                  <a:pt x="205383" y="160734"/>
                </a:lnTo>
                <a:lnTo>
                  <a:pt x="205383" y="178593"/>
                </a:lnTo>
                <a:lnTo>
                  <a:pt x="196454" y="187523"/>
                </a:lnTo>
                <a:lnTo>
                  <a:pt x="187524" y="196453"/>
                </a:lnTo>
                <a:lnTo>
                  <a:pt x="169665" y="205382"/>
                </a:lnTo>
                <a:lnTo>
                  <a:pt x="160735" y="214312"/>
                </a:lnTo>
                <a:lnTo>
                  <a:pt x="142875" y="223242"/>
                </a:lnTo>
                <a:lnTo>
                  <a:pt x="133946" y="232172"/>
                </a:lnTo>
                <a:lnTo>
                  <a:pt x="116086" y="232172"/>
                </a:lnTo>
                <a:lnTo>
                  <a:pt x="98227" y="232172"/>
                </a:lnTo>
                <a:lnTo>
                  <a:pt x="80368" y="232172"/>
                </a:lnTo>
                <a:lnTo>
                  <a:pt x="62508" y="232172"/>
                </a:lnTo>
                <a:lnTo>
                  <a:pt x="44649" y="232172"/>
                </a:lnTo>
                <a:lnTo>
                  <a:pt x="35719" y="232172"/>
                </a:lnTo>
                <a:lnTo>
                  <a:pt x="17860" y="223242"/>
                </a:lnTo>
                <a:lnTo>
                  <a:pt x="0" y="223242"/>
                </a:lnTo>
                <a:lnTo>
                  <a:pt x="0" y="223242"/>
                </a:lnTo>
                <a:lnTo>
                  <a:pt x="0" y="223242"/>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5" name="Shape 315"/>
          <p:cNvSpPr/>
          <p:nvPr/>
        </p:nvSpPr>
        <p:spPr>
          <a:xfrm>
            <a:off x="7875984" y="3973710"/>
            <a:ext cx="133946" cy="232171"/>
          </a:xfrm>
          <a:custGeom>
            <a:avLst/>
            <a:gdLst/>
            <a:ahLst/>
            <a:cxnLst/>
            <a:rect l="0" t="0" r="0" b="0"/>
            <a:pathLst>
              <a:path w="133947" h="232172" extrusionOk="0">
                <a:moveTo>
                  <a:pt x="133946" y="0"/>
                </a:moveTo>
                <a:lnTo>
                  <a:pt x="133946" y="0"/>
                </a:lnTo>
                <a:lnTo>
                  <a:pt x="125016" y="8929"/>
                </a:lnTo>
                <a:lnTo>
                  <a:pt x="125016" y="8929"/>
                </a:lnTo>
                <a:lnTo>
                  <a:pt x="125016" y="17859"/>
                </a:lnTo>
                <a:lnTo>
                  <a:pt x="116086" y="26789"/>
                </a:lnTo>
                <a:lnTo>
                  <a:pt x="107157" y="44648"/>
                </a:lnTo>
                <a:lnTo>
                  <a:pt x="89297" y="53578"/>
                </a:lnTo>
                <a:lnTo>
                  <a:pt x="80368" y="71437"/>
                </a:lnTo>
                <a:lnTo>
                  <a:pt x="62508" y="98226"/>
                </a:lnTo>
                <a:lnTo>
                  <a:pt x="53579" y="116085"/>
                </a:lnTo>
                <a:lnTo>
                  <a:pt x="35719" y="133945"/>
                </a:lnTo>
                <a:lnTo>
                  <a:pt x="26789" y="151804"/>
                </a:lnTo>
                <a:lnTo>
                  <a:pt x="17860" y="169664"/>
                </a:lnTo>
                <a:lnTo>
                  <a:pt x="8930" y="187523"/>
                </a:lnTo>
                <a:lnTo>
                  <a:pt x="8930" y="196453"/>
                </a:lnTo>
                <a:lnTo>
                  <a:pt x="0" y="205382"/>
                </a:lnTo>
                <a:lnTo>
                  <a:pt x="0" y="214312"/>
                </a:lnTo>
                <a:lnTo>
                  <a:pt x="0" y="223242"/>
                </a:lnTo>
                <a:lnTo>
                  <a:pt x="0" y="223242"/>
                </a:lnTo>
                <a:lnTo>
                  <a:pt x="0" y="232171"/>
                </a:lnTo>
                <a:lnTo>
                  <a:pt x="0" y="232171"/>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6" name="Shape 316"/>
          <p:cNvSpPr/>
          <p:nvPr/>
        </p:nvSpPr>
        <p:spPr>
          <a:xfrm>
            <a:off x="8009929" y="4071937"/>
            <a:ext cx="187522" cy="142875"/>
          </a:xfrm>
          <a:custGeom>
            <a:avLst/>
            <a:gdLst/>
            <a:ahLst/>
            <a:cxnLst/>
            <a:rect l="0" t="0" r="0" b="0"/>
            <a:pathLst>
              <a:path w="187523" h="142876" extrusionOk="0">
                <a:moveTo>
                  <a:pt x="44648" y="8930"/>
                </a:moveTo>
                <a:lnTo>
                  <a:pt x="44648" y="8930"/>
                </a:lnTo>
                <a:lnTo>
                  <a:pt x="44648" y="17859"/>
                </a:lnTo>
                <a:lnTo>
                  <a:pt x="35718" y="17859"/>
                </a:lnTo>
                <a:lnTo>
                  <a:pt x="35718" y="26789"/>
                </a:lnTo>
                <a:lnTo>
                  <a:pt x="26789" y="44649"/>
                </a:lnTo>
                <a:lnTo>
                  <a:pt x="26789" y="53578"/>
                </a:lnTo>
                <a:lnTo>
                  <a:pt x="17859" y="71438"/>
                </a:lnTo>
                <a:lnTo>
                  <a:pt x="17859" y="80367"/>
                </a:lnTo>
                <a:lnTo>
                  <a:pt x="8929" y="98227"/>
                </a:lnTo>
                <a:lnTo>
                  <a:pt x="8929" y="107156"/>
                </a:lnTo>
                <a:lnTo>
                  <a:pt x="0" y="116086"/>
                </a:lnTo>
                <a:lnTo>
                  <a:pt x="0" y="116086"/>
                </a:lnTo>
                <a:lnTo>
                  <a:pt x="0" y="116086"/>
                </a:lnTo>
                <a:lnTo>
                  <a:pt x="0" y="116086"/>
                </a:lnTo>
                <a:lnTo>
                  <a:pt x="0" y="116086"/>
                </a:lnTo>
                <a:lnTo>
                  <a:pt x="0" y="116086"/>
                </a:lnTo>
                <a:lnTo>
                  <a:pt x="0" y="107156"/>
                </a:lnTo>
                <a:lnTo>
                  <a:pt x="0" y="107156"/>
                </a:lnTo>
                <a:lnTo>
                  <a:pt x="8929" y="89297"/>
                </a:lnTo>
                <a:lnTo>
                  <a:pt x="8929" y="80367"/>
                </a:lnTo>
                <a:lnTo>
                  <a:pt x="17859" y="62508"/>
                </a:lnTo>
                <a:lnTo>
                  <a:pt x="26789" y="53578"/>
                </a:lnTo>
                <a:lnTo>
                  <a:pt x="35718" y="35719"/>
                </a:lnTo>
                <a:lnTo>
                  <a:pt x="44648" y="26789"/>
                </a:lnTo>
                <a:lnTo>
                  <a:pt x="62508" y="17859"/>
                </a:lnTo>
                <a:lnTo>
                  <a:pt x="71437" y="8930"/>
                </a:lnTo>
                <a:lnTo>
                  <a:pt x="80367" y="0"/>
                </a:lnTo>
                <a:lnTo>
                  <a:pt x="89297" y="0"/>
                </a:lnTo>
                <a:lnTo>
                  <a:pt x="98226" y="0"/>
                </a:lnTo>
                <a:lnTo>
                  <a:pt x="107156" y="0"/>
                </a:lnTo>
                <a:lnTo>
                  <a:pt x="107156" y="8930"/>
                </a:lnTo>
                <a:lnTo>
                  <a:pt x="116086" y="8930"/>
                </a:lnTo>
                <a:lnTo>
                  <a:pt x="116086" y="17859"/>
                </a:lnTo>
                <a:lnTo>
                  <a:pt x="116086" y="35719"/>
                </a:lnTo>
                <a:lnTo>
                  <a:pt x="116086" y="44649"/>
                </a:lnTo>
                <a:lnTo>
                  <a:pt x="116086" y="53578"/>
                </a:lnTo>
                <a:lnTo>
                  <a:pt x="116086" y="71438"/>
                </a:lnTo>
                <a:lnTo>
                  <a:pt x="107156" y="80367"/>
                </a:lnTo>
                <a:lnTo>
                  <a:pt x="107156" y="89297"/>
                </a:lnTo>
                <a:lnTo>
                  <a:pt x="98226" y="89297"/>
                </a:lnTo>
                <a:lnTo>
                  <a:pt x="98226" y="98227"/>
                </a:lnTo>
                <a:lnTo>
                  <a:pt x="98226" y="98227"/>
                </a:lnTo>
                <a:lnTo>
                  <a:pt x="98226" y="107156"/>
                </a:lnTo>
                <a:lnTo>
                  <a:pt x="98226" y="107156"/>
                </a:lnTo>
                <a:lnTo>
                  <a:pt x="98226" y="107156"/>
                </a:lnTo>
                <a:lnTo>
                  <a:pt x="98226" y="98227"/>
                </a:lnTo>
                <a:lnTo>
                  <a:pt x="98226" y="89297"/>
                </a:lnTo>
                <a:lnTo>
                  <a:pt x="98226" y="80367"/>
                </a:lnTo>
                <a:lnTo>
                  <a:pt x="107156" y="71438"/>
                </a:lnTo>
                <a:lnTo>
                  <a:pt x="107156" y="62508"/>
                </a:lnTo>
                <a:lnTo>
                  <a:pt x="116086" y="53578"/>
                </a:lnTo>
                <a:lnTo>
                  <a:pt x="125015" y="44649"/>
                </a:lnTo>
                <a:lnTo>
                  <a:pt x="133945" y="35719"/>
                </a:lnTo>
                <a:lnTo>
                  <a:pt x="142875" y="26789"/>
                </a:lnTo>
                <a:lnTo>
                  <a:pt x="142875" y="26789"/>
                </a:lnTo>
                <a:lnTo>
                  <a:pt x="151804" y="26789"/>
                </a:lnTo>
                <a:lnTo>
                  <a:pt x="160734" y="26789"/>
                </a:lnTo>
                <a:lnTo>
                  <a:pt x="160734" y="26789"/>
                </a:lnTo>
                <a:lnTo>
                  <a:pt x="169664" y="26789"/>
                </a:lnTo>
                <a:lnTo>
                  <a:pt x="169664" y="26789"/>
                </a:lnTo>
                <a:lnTo>
                  <a:pt x="178593" y="35719"/>
                </a:lnTo>
                <a:lnTo>
                  <a:pt x="178593" y="44649"/>
                </a:lnTo>
                <a:lnTo>
                  <a:pt x="187522" y="53578"/>
                </a:lnTo>
                <a:lnTo>
                  <a:pt x="187522" y="62508"/>
                </a:lnTo>
                <a:lnTo>
                  <a:pt x="178593" y="71438"/>
                </a:lnTo>
                <a:lnTo>
                  <a:pt x="178593" y="80367"/>
                </a:lnTo>
                <a:lnTo>
                  <a:pt x="178593" y="98227"/>
                </a:lnTo>
                <a:lnTo>
                  <a:pt x="178593" y="107156"/>
                </a:lnTo>
                <a:lnTo>
                  <a:pt x="178593" y="116086"/>
                </a:lnTo>
                <a:lnTo>
                  <a:pt x="169664" y="125016"/>
                </a:lnTo>
                <a:lnTo>
                  <a:pt x="169664" y="125016"/>
                </a:lnTo>
                <a:lnTo>
                  <a:pt x="169664" y="133945"/>
                </a:lnTo>
                <a:lnTo>
                  <a:pt x="160734" y="133945"/>
                </a:lnTo>
                <a:lnTo>
                  <a:pt x="160734" y="133945"/>
                </a:lnTo>
                <a:lnTo>
                  <a:pt x="160734" y="142875"/>
                </a:lnTo>
                <a:lnTo>
                  <a:pt x="160734" y="133945"/>
                </a:lnTo>
                <a:lnTo>
                  <a:pt x="160734" y="133945"/>
                </a:lnTo>
                <a:lnTo>
                  <a:pt x="160734" y="133945"/>
                </a:lnTo>
                <a:lnTo>
                  <a:pt x="160734" y="133945"/>
                </a:lnTo>
                <a:lnTo>
                  <a:pt x="160734" y="133945"/>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7" name="Shape 317"/>
          <p:cNvSpPr/>
          <p:nvPr/>
        </p:nvSpPr>
        <p:spPr>
          <a:xfrm>
            <a:off x="8259960" y="3991569"/>
            <a:ext cx="223242" cy="205383"/>
          </a:xfrm>
          <a:custGeom>
            <a:avLst/>
            <a:gdLst/>
            <a:ahLst/>
            <a:cxnLst/>
            <a:rect l="0" t="0" r="0" b="0"/>
            <a:pathLst>
              <a:path w="223243" h="205384" extrusionOk="0">
                <a:moveTo>
                  <a:pt x="80367" y="0"/>
                </a:moveTo>
                <a:lnTo>
                  <a:pt x="80367" y="0"/>
                </a:lnTo>
                <a:lnTo>
                  <a:pt x="71438" y="0"/>
                </a:lnTo>
                <a:lnTo>
                  <a:pt x="71438" y="0"/>
                </a:lnTo>
                <a:lnTo>
                  <a:pt x="71438" y="0"/>
                </a:lnTo>
                <a:lnTo>
                  <a:pt x="71438" y="8930"/>
                </a:lnTo>
                <a:lnTo>
                  <a:pt x="71438" y="8930"/>
                </a:lnTo>
                <a:lnTo>
                  <a:pt x="71438" y="17859"/>
                </a:lnTo>
                <a:lnTo>
                  <a:pt x="71438" y="26789"/>
                </a:lnTo>
                <a:lnTo>
                  <a:pt x="62508" y="35719"/>
                </a:lnTo>
                <a:lnTo>
                  <a:pt x="62508" y="44648"/>
                </a:lnTo>
                <a:lnTo>
                  <a:pt x="53578" y="53578"/>
                </a:lnTo>
                <a:lnTo>
                  <a:pt x="53578" y="71437"/>
                </a:lnTo>
                <a:lnTo>
                  <a:pt x="44649" y="89297"/>
                </a:lnTo>
                <a:lnTo>
                  <a:pt x="44649" y="107156"/>
                </a:lnTo>
                <a:lnTo>
                  <a:pt x="35719" y="125016"/>
                </a:lnTo>
                <a:lnTo>
                  <a:pt x="26789" y="133945"/>
                </a:lnTo>
                <a:lnTo>
                  <a:pt x="17860" y="151805"/>
                </a:lnTo>
                <a:lnTo>
                  <a:pt x="17860" y="160734"/>
                </a:lnTo>
                <a:lnTo>
                  <a:pt x="8930" y="178594"/>
                </a:lnTo>
                <a:lnTo>
                  <a:pt x="8930" y="187523"/>
                </a:lnTo>
                <a:lnTo>
                  <a:pt x="0" y="187523"/>
                </a:lnTo>
                <a:lnTo>
                  <a:pt x="0" y="196453"/>
                </a:lnTo>
                <a:lnTo>
                  <a:pt x="0" y="196453"/>
                </a:lnTo>
                <a:lnTo>
                  <a:pt x="0" y="205383"/>
                </a:lnTo>
                <a:lnTo>
                  <a:pt x="0" y="205383"/>
                </a:lnTo>
                <a:lnTo>
                  <a:pt x="0" y="205383"/>
                </a:lnTo>
                <a:lnTo>
                  <a:pt x="0" y="205383"/>
                </a:lnTo>
                <a:lnTo>
                  <a:pt x="8930" y="205383"/>
                </a:lnTo>
                <a:lnTo>
                  <a:pt x="8930" y="205383"/>
                </a:lnTo>
                <a:lnTo>
                  <a:pt x="26789" y="196453"/>
                </a:lnTo>
                <a:lnTo>
                  <a:pt x="44649" y="196453"/>
                </a:lnTo>
                <a:lnTo>
                  <a:pt x="62508" y="196453"/>
                </a:lnTo>
                <a:lnTo>
                  <a:pt x="80367" y="196453"/>
                </a:lnTo>
                <a:lnTo>
                  <a:pt x="107156" y="196453"/>
                </a:lnTo>
                <a:lnTo>
                  <a:pt x="125016" y="187523"/>
                </a:lnTo>
                <a:lnTo>
                  <a:pt x="151805" y="187523"/>
                </a:lnTo>
                <a:lnTo>
                  <a:pt x="169664" y="187523"/>
                </a:lnTo>
                <a:lnTo>
                  <a:pt x="187524" y="187523"/>
                </a:lnTo>
                <a:lnTo>
                  <a:pt x="205383" y="187523"/>
                </a:lnTo>
                <a:lnTo>
                  <a:pt x="214313" y="187523"/>
                </a:lnTo>
                <a:lnTo>
                  <a:pt x="223242" y="187523"/>
                </a:lnTo>
                <a:lnTo>
                  <a:pt x="223242" y="187523"/>
                </a:lnTo>
                <a:lnTo>
                  <a:pt x="223242" y="18752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8" name="Shape 318"/>
          <p:cNvSpPr/>
          <p:nvPr/>
        </p:nvSpPr>
        <p:spPr>
          <a:xfrm>
            <a:off x="6652617" y="3857625"/>
            <a:ext cx="1241227" cy="17859"/>
          </a:xfrm>
          <a:custGeom>
            <a:avLst/>
            <a:gdLst/>
            <a:ahLst/>
            <a:cxnLst/>
            <a:rect l="0" t="0" r="0" b="0"/>
            <a:pathLst>
              <a:path w="1241228" h="17860" extrusionOk="0">
                <a:moveTo>
                  <a:pt x="0" y="0"/>
                </a:moveTo>
                <a:lnTo>
                  <a:pt x="0" y="0"/>
                </a:lnTo>
                <a:lnTo>
                  <a:pt x="0" y="0"/>
                </a:lnTo>
                <a:lnTo>
                  <a:pt x="0" y="0"/>
                </a:lnTo>
                <a:lnTo>
                  <a:pt x="0" y="0"/>
                </a:lnTo>
                <a:lnTo>
                  <a:pt x="8930" y="0"/>
                </a:lnTo>
                <a:lnTo>
                  <a:pt x="17860" y="0"/>
                </a:lnTo>
                <a:lnTo>
                  <a:pt x="26789" y="0"/>
                </a:lnTo>
                <a:lnTo>
                  <a:pt x="44649" y="0"/>
                </a:lnTo>
                <a:lnTo>
                  <a:pt x="62508" y="0"/>
                </a:lnTo>
                <a:lnTo>
                  <a:pt x="80367" y="0"/>
                </a:lnTo>
                <a:lnTo>
                  <a:pt x="107156" y="0"/>
                </a:lnTo>
                <a:lnTo>
                  <a:pt x="125016" y="0"/>
                </a:lnTo>
                <a:lnTo>
                  <a:pt x="151805" y="0"/>
                </a:lnTo>
                <a:lnTo>
                  <a:pt x="178594" y="8929"/>
                </a:lnTo>
                <a:lnTo>
                  <a:pt x="205383" y="8929"/>
                </a:lnTo>
                <a:lnTo>
                  <a:pt x="241102" y="8929"/>
                </a:lnTo>
                <a:lnTo>
                  <a:pt x="267891" y="8929"/>
                </a:lnTo>
                <a:lnTo>
                  <a:pt x="303610" y="8929"/>
                </a:lnTo>
                <a:lnTo>
                  <a:pt x="330399" y="17859"/>
                </a:lnTo>
                <a:lnTo>
                  <a:pt x="366117" y="17859"/>
                </a:lnTo>
                <a:lnTo>
                  <a:pt x="392906" y="17859"/>
                </a:lnTo>
                <a:lnTo>
                  <a:pt x="428625" y="17859"/>
                </a:lnTo>
                <a:lnTo>
                  <a:pt x="464344" y="17859"/>
                </a:lnTo>
                <a:lnTo>
                  <a:pt x="500063" y="17859"/>
                </a:lnTo>
                <a:lnTo>
                  <a:pt x="535781" y="17859"/>
                </a:lnTo>
                <a:lnTo>
                  <a:pt x="571500" y="17859"/>
                </a:lnTo>
                <a:lnTo>
                  <a:pt x="607219" y="17859"/>
                </a:lnTo>
                <a:lnTo>
                  <a:pt x="642938" y="17859"/>
                </a:lnTo>
                <a:lnTo>
                  <a:pt x="678656" y="17859"/>
                </a:lnTo>
                <a:lnTo>
                  <a:pt x="705446" y="17859"/>
                </a:lnTo>
                <a:lnTo>
                  <a:pt x="741164" y="17859"/>
                </a:lnTo>
                <a:lnTo>
                  <a:pt x="767953" y="17859"/>
                </a:lnTo>
                <a:lnTo>
                  <a:pt x="803672" y="17859"/>
                </a:lnTo>
                <a:lnTo>
                  <a:pt x="830461" y="17859"/>
                </a:lnTo>
                <a:lnTo>
                  <a:pt x="866180" y="17859"/>
                </a:lnTo>
                <a:lnTo>
                  <a:pt x="901899" y="17859"/>
                </a:lnTo>
                <a:lnTo>
                  <a:pt x="928688" y="17859"/>
                </a:lnTo>
                <a:lnTo>
                  <a:pt x="964406" y="17859"/>
                </a:lnTo>
                <a:lnTo>
                  <a:pt x="991196" y="17859"/>
                </a:lnTo>
                <a:lnTo>
                  <a:pt x="1017985" y="8929"/>
                </a:lnTo>
                <a:lnTo>
                  <a:pt x="1044774" y="8929"/>
                </a:lnTo>
                <a:lnTo>
                  <a:pt x="1071563" y="8929"/>
                </a:lnTo>
                <a:lnTo>
                  <a:pt x="1098352" y="8929"/>
                </a:lnTo>
                <a:lnTo>
                  <a:pt x="1125141" y="8929"/>
                </a:lnTo>
                <a:lnTo>
                  <a:pt x="1143000" y="0"/>
                </a:lnTo>
                <a:lnTo>
                  <a:pt x="1160860" y="0"/>
                </a:lnTo>
                <a:lnTo>
                  <a:pt x="1178719" y="0"/>
                </a:lnTo>
                <a:lnTo>
                  <a:pt x="1187649" y="0"/>
                </a:lnTo>
                <a:lnTo>
                  <a:pt x="1196578" y="0"/>
                </a:lnTo>
                <a:lnTo>
                  <a:pt x="1214438" y="0"/>
                </a:lnTo>
                <a:lnTo>
                  <a:pt x="1223367" y="0"/>
                </a:lnTo>
                <a:lnTo>
                  <a:pt x="1223367" y="0"/>
                </a:lnTo>
                <a:lnTo>
                  <a:pt x="1232297" y="0"/>
                </a:lnTo>
                <a:lnTo>
                  <a:pt x="1241227" y="0"/>
                </a:lnTo>
                <a:lnTo>
                  <a:pt x="1241227" y="0"/>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19" name="Shape 319"/>
          <p:cNvSpPr/>
          <p:nvPr/>
        </p:nvSpPr>
        <p:spPr>
          <a:xfrm>
            <a:off x="3303983" y="4598789"/>
            <a:ext cx="8930" cy="35718"/>
          </a:xfrm>
          <a:custGeom>
            <a:avLst/>
            <a:gdLst/>
            <a:ahLst/>
            <a:cxnLst/>
            <a:rect l="0" t="0" r="0" b="0"/>
            <a:pathLst>
              <a:path w="8931" h="35719" extrusionOk="0">
                <a:moveTo>
                  <a:pt x="0" y="0"/>
                </a:moveTo>
                <a:lnTo>
                  <a:pt x="0" y="0"/>
                </a:lnTo>
                <a:lnTo>
                  <a:pt x="0" y="8929"/>
                </a:lnTo>
                <a:lnTo>
                  <a:pt x="0" y="8929"/>
                </a:lnTo>
                <a:lnTo>
                  <a:pt x="0" y="17859"/>
                </a:lnTo>
                <a:lnTo>
                  <a:pt x="0" y="26789"/>
                </a:lnTo>
                <a:lnTo>
                  <a:pt x="8930" y="26789"/>
                </a:lnTo>
                <a:lnTo>
                  <a:pt x="8930" y="35718"/>
                </a:lnTo>
                <a:lnTo>
                  <a:pt x="8930" y="35718"/>
                </a:lnTo>
                <a:lnTo>
                  <a:pt x="8930" y="35718"/>
                </a:lnTo>
                <a:lnTo>
                  <a:pt x="8930" y="35718"/>
                </a:lnTo>
                <a:lnTo>
                  <a:pt x="8930" y="35718"/>
                </a:lnTo>
                <a:lnTo>
                  <a:pt x="8930" y="35718"/>
                </a:lnTo>
                <a:lnTo>
                  <a:pt x="8930" y="35718"/>
                </a:lnTo>
                <a:lnTo>
                  <a:pt x="8930" y="35718"/>
                </a:lnTo>
                <a:lnTo>
                  <a:pt x="8930" y="35718"/>
                </a:lnTo>
                <a:lnTo>
                  <a:pt x="8930" y="35718"/>
                </a:lnTo>
                <a:lnTo>
                  <a:pt x="8930" y="26789"/>
                </a:lnTo>
                <a:lnTo>
                  <a:pt x="8930" y="26789"/>
                </a:lnTo>
                <a:lnTo>
                  <a:pt x="8930" y="26789"/>
                </a:lnTo>
                <a:lnTo>
                  <a:pt x="8930" y="2678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0" name="Shape 320"/>
          <p:cNvSpPr/>
          <p:nvPr/>
        </p:nvSpPr>
        <p:spPr>
          <a:xfrm>
            <a:off x="3473648" y="4402335"/>
            <a:ext cx="196454" cy="232171"/>
          </a:xfrm>
          <a:custGeom>
            <a:avLst/>
            <a:gdLst/>
            <a:ahLst/>
            <a:cxnLst/>
            <a:rect l="0" t="0" r="0" b="0"/>
            <a:pathLst>
              <a:path w="196455" h="232172" extrusionOk="0">
                <a:moveTo>
                  <a:pt x="116086" y="17859"/>
                </a:moveTo>
                <a:lnTo>
                  <a:pt x="116086" y="17859"/>
                </a:lnTo>
                <a:lnTo>
                  <a:pt x="107157" y="17859"/>
                </a:lnTo>
                <a:lnTo>
                  <a:pt x="107157" y="17859"/>
                </a:lnTo>
                <a:lnTo>
                  <a:pt x="107157" y="8929"/>
                </a:lnTo>
                <a:lnTo>
                  <a:pt x="98227" y="8929"/>
                </a:lnTo>
                <a:lnTo>
                  <a:pt x="89297" y="17859"/>
                </a:lnTo>
                <a:lnTo>
                  <a:pt x="80368" y="17859"/>
                </a:lnTo>
                <a:lnTo>
                  <a:pt x="71438" y="35718"/>
                </a:lnTo>
                <a:lnTo>
                  <a:pt x="53579" y="44648"/>
                </a:lnTo>
                <a:lnTo>
                  <a:pt x="35719" y="62507"/>
                </a:lnTo>
                <a:lnTo>
                  <a:pt x="26790" y="80367"/>
                </a:lnTo>
                <a:lnTo>
                  <a:pt x="17860" y="98226"/>
                </a:lnTo>
                <a:lnTo>
                  <a:pt x="8930" y="116085"/>
                </a:lnTo>
                <a:lnTo>
                  <a:pt x="0" y="133945"/>
                </a:lnTo>
                <a:lnTo>
                  <a:pt x="0" y="160734"/>
                </a:lnTo>
                <a:lnTo>
                  <a:pt x="0" y="178593"/>
                </a:lnTo>
                <a:lnTo>
                  <a:pt x="0" y="187523"/>
                </a:lnTo>
                <a:lnTo>
                  <a:pt x="8930" y="205382"/>
                </a:lnTo>
                <a:lnTo>
                  <a:pt x="17860" y="214312"/>
                </a:lnTo>
                <a:lnTo>
                  <a:pt x="26790" y="223242"/>
                </a:lnTo>
                <a:lnTo>
                  <a:pt x="44649" y="223242"/>
                </a:lnTo>
                <a:lnTo>
                  <a:pt x="62508" y="232171"/>
                </a:lnTo>
                <a:lnTo>
                  <a:pt x="71438" y="223242"/>
                </a:lnTo>
                <a:lnTo>
                  <a:pt x="89297" y="223242"/>
                </a:lnTo>
                <a:lnTo>
                  <a:pt x="98227" y="214312"/>
                </a:lnTo>
                <a:lnTo>
                  <a:pt x="125016" y="196453"/>
                </a:lnTo>
                <a:lnTo>
                  <a:pt x="142875" y="187523"/>
                </a:lnTo>
                <a:lnTo>
                  <a:pt x="151805" y="160734"/>
                </a:lnTo>
                <a:lnTo>
                  <a:pt x="169665" y="142875"/>
                </a:lnTo>
                <a:lnTo>
                  <a:pt x="178594" y="125015"/>
                </a:lnTo>
                <a:lnTo>
                  <a:pt x="187524" y="98226"/>
                </a:lnTo>
                <a:lnTo>
                  <a:pt x="196454" y="80367"/>
                </a:lnTo>
                <a:lnTo>
                  <a:pt x="196454" y="53578"/>
                </a:lnTo>
                <a:lnTo>
                  <a:pt x="196454" y="35718"/>
                </a:lnTo>
                <a:lnTo>
                  <a:pt x="196454" y="26789"/>
                </a:lnTo>
                <a:lnTo>
                  <a:pt x="187524" y="17859"/>
                </a:lnTo>
                <a:lnTo>
                  <a:pt x="187524" y="8929"/>
                </a:lnTo>
                <a:lnTo>
                  <a:pt x="178594" y="0"/>
                </a:lnTo>
                <a:lnTo>
                  <a:pt x="160735" y="0"/>
                </a:lnTo>
                <a:lnTo>
                  <a:pt x="133946" y="0"/>
                </a:lnTo>
                <a:lnTo>
                  <a:pt x="116086" y="0"/>
                </a:lnTo>
                <a:lnTo>
                  <a:pt x="80368" y="8929"/>
                </a:lnTo>
                <a:lnTo>
                  <a:pt x="53579" y="17859"/>
                </a:lnTo>
                <a:lnTo>
                  <a:pt x="35719" y="17859"/>
                </a:lnTo>
                <a:lnTo>
                  <a:pt x="17860" y="17859"/>
                </a:lnTo>
                <a:lnTo>
                  <a:pt x="17860" y="1785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1" name="Shape 321"/>
          <p:cNvSpPr/>
          <p:nvPr/>
        </p:nvSpPr>
        <p:spPr>
          <a:xfrm>
            <a:off x="3634382" y="4455914"/>
            <a:ext cx="294680" cy="303609"/>
          </a:xfrm>
          <a:custGeom>
            <a:avLst/>
            <a:gdLst/>
            <a:ahLst/>
            <a:cxnLst/>
            <a:rect l="0" t="0" r="0" b="0"/>
            <a:pathLst>
              <a:path w="294681" h="303610" extrusionOk="0">
                <a:moveTo>
                  <a:pt x="241101" y="0"/>
                </a:moveTo>
                <a:lnTo>
                  <a:pt x="241101" y="0"/>
                </a:lnTo>
                <a:lnTo>
                  <a:pt x="232172" y="0"/>
                </a:lnTo>
                <a:lnTo>
                  <a:pt x="232172" y="0"/>
                </a:lnTo>
                <a:lnTo>
                  <a:pt x="223242" y="0"/>
                </a:lnTo>
                <a:lnTo>
                  <a:pt x="214312" y="8929"/>
                </a:lnTo>
                <a:lnTo>
                  <a:pt x="196453" y="17859"/>
                </a:lnTo>
                <a:lnTo>
                  <a:pt x="187523" y="17859"/>
                </a:lnTo>
                <a:lnTo>
                  <a:pt x="178594" y="35718"/>
                </a:lnTo>
                <a:lnTo>
                  <a:pt x="160734" y="44648"/>
                </a:lnTo>
                <a:lnTo>
                  <a:pt x="151805" y="62507"/>
                </a:lnTo>
                <a:lnTo>
                  <a:pt x="142875" y="80367"/>
                </a:lnTo>
                <a:lnTo>
                  <a:pt x="133945" y="98226"/>
                </a:lnTo>
                <a:lnTo>
                  <a:pt x="125015" y="107156"/>
                </a:lnTo>
                <a:lnTo>
                  <a:pt x="125015" y="116086"/>
                </a:lnTo>
                <a:lnTo>
                  <a:pt x="125015" y="125015"/>
                </a:lnTo>
                <a:lnTo>
                  <a:pt x="125015" y="125015"/>
                </a:lnTo>
                <a:lnTo>
                  <a:pt x="133945" y="125015"/>
                </a:lnTo>
                <a:lnTo>
                  <a:pt x="142875" y="125015"/>
                </a:lnTo>
                <a:lnTo>
                  <a:pt x="151805" y="125015"/>
                </a:lnTo>
                <a:lnTo>
                  <a:pt x="169664" y="116086"/>
                </a:lnTo>
                <a:lnTo>
                  <a:pt x="187523" y="107156"/>
                </a:lnTo>
                <a:lnTo>
                  <a:pt x="205383" y="98226"/>
                </a:lnTo>
                <a:lnTo>
                  <a:pt x="214312" y="89297"/>
                </a:lnTo>
                <a:lnTo>
                  <a:pt x="223242" y="80367"/>
                </a:lnTo>
                <a:lnTo>
                  <a:pt x="232172" y="71437"/>
                </a:lnTo>
                <a:lnTo>
                  <a:pt x="241101" y="62507"/>
                </a:lnTo>
                <a:lnTo>
                  <a:pt x="241101" y="53578"/>
                </a:lnTo>
                <a:lnTo>
                  <a:pt x="241101" y="53578"/>
                </a:lnTo>
                <a:lnTo>
                  <a:pt x="241101" y="53578"/>
                </a:lnTo>
                <a:lnTo>
                  <a:pt x="241101" y="53578"/>
                </a:lnTo>
                <a:lnTo>
                  <a:pt x="241101" y="62507"/>
                </a:lnTo>
                <a:lnTo>
                  <a:pt x="250031" y="71437"/>
                </a:lnTo>
                <a:lnTo>
                  <a:pt x="250031" y="89297"/>
                </a:lnTo>
                <a:lnTo>
                  <a:pt x="258961" y="107156"/>
                </a:lnTo>
                <a:lnTo>
                  <a:pt x="267890" y="125015"/>
                </a:lnTo>
                <a:lnTo>
                  <a:pt x="276820" y="151804"/>
                </a:lnTo>
                <a:lnTo>
                  <a:pt x="285750" y="169664"/>
                </a:lnTo>
                <a:lnTo>
                  <a:pt x="294680" y="187523"/>
                </a:lnTo>
                <a:lnTo>
                  <a:pt x="294680" y="205382"/>
                </a:lnTo>
                <a:lnTo>
                  <a:pt x="285750" y="223242"/>
                </a:lnTo>
                <a:lnTo>
                  <a:pt x="276820" y="241101"/>
                </a:lnTo>
                <a:lnTo>
                  <a:pt x="267890" y="258961"/>
                </a:lnTo>
                <a:lnTo>
                  <a:pt x="250031" y="267890"/>
                </a:lnTo>
                <a:lnTo>
                  <a:pt x="232172" y="285750"/>
                </a:lnTo>
                <a:lnTo>
                  <a:pt x="205383" y="285750"/>
                </a:lnTo>
                <a:lnTo>
                  <a:pt x="178594" y="294679"/>
                </a:lnTo>
                <a:lnTo>
                  <a:pt x="142875" y="303609"/>
                </a:lnTo>
                <a:lnTo>
                  <a:pt x="116086" y="303609"/>
                </a:lnTo>
                <a:lnTo>
                  <a:pt x="80367" y="303609"/>
                </a:lnTo>
                <a:lnTo>
                  <a:pt x="53578" y="303609"/>
                </a:lnTo>
                <a:lnTo>
                  <a:pt x="35719" y="294679"/>
                </a:lnTo>
                <a:lnTo>
                  <a:pt x="17859" y="294679"/>
                </a:lnTo>
                <a:lnTo>
                  <a:pt x="8930" y="294679"/>
                </a:lnTo>
                <a:lnTo>
                  <a:pt x="0" y="294679"/>
                </a:lnTo>
                <a:lnTo>
                  <a:pt x="0" y="29467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2" name="Shape 322"/>
          <p:cNvSpPr/>
          <p:nvPr/>
        </p:nvSpPr>
        <p:spPr>
          <a:xfrm>
            <a:off x="2580680" y="4384476"/>
            <a:ext cx="339328" cy="232172"/>
          </a:xfrm>
          <a:custGeom>
            <a:avLst/>
            <a:gdLst/>
            <a:ahLst/>
            <a:cxnLst/>
            <a:rect l="0" t="0" r="0" b="0"/>
            <a:pathLst>
              <a:path w="339329" h="232173" extrusionOk="0">
                <a:moveTo>
                  <a:pt x="125015" y="0"/>
                </a:moveTo>
                <a:lnTo>
                  <a:pt x="116086" y="0"/>
                </a:lnTo>
                <a:lnTo>
                  <a:pt x="116086" y="8930"/>
                </a:lnTo>
                <a:lnTo>
                  <a:pt x="107156" y="8930"/>
                </a:lnTo>
                <a:lnTo>
                  <a:pt x="98226" y="26789"/>
                </a:lnTo>
                <a:lnTo>
                  <a:pt x="89297" y="44649"/>
                </a:lnTo>
                <a:lnTo>
                  <a:pt x="80367" y="62508"/>
                </a:lnTo>
                <a:lnTo>
                  <a:pt x="71437" y="89297"/>
                </a:lnTo>
                <a:lnTo>
                  <a:pt x="62508" y="107156"/>
                </a:lnTo>
                <a:lnTo>
                  <a:pt x="44648" y="133945"/>
                </a:lnTo>
                <a:lnTo>
                  <a:pt x="35718" y="151805"/>
                </a:lnTo>
                <a:lnTo>
                  <a:pt x="17859" y="169664"/>
                </a:lnTo>
                <a:lnTo>
                  <a:pt x="8929" y="187524"/>
                </a:lnTo>
                <a:lnTo>
                  <a:pt x="8929" y="205383"/>
                </a:lnTo>
                <a:lnTo>
                  <a:pt x="0" y="223242"/>
                </a:lnTo>
                <a:lnTo>
                  <a:pt x="0" y="223242"/>
                </a:lnTo>
                <a:lnTo>
                  <a:pt x="0" y="232172"/>
                </a:lnTo>
                <a:lnTo>
                  <a:pt x="8929" y="232172"/>
                </a:lnTo>
                <a:lnTo>
                  <a:pt x="26789" y="232172"/>
                </a:lnTo>
                <a:lnTo>
                  <a:pt x="44648" y="232172"/>
                </a:lnTo>
                <a:lnTo>
                  <a:pt x="62508" y="223242"/>
                </a:lnTo>
                <a:lnTo>
                  <a:pt x="98226" y="205383"/>
                </a:lnTo>
                <a:lnTo>
                  <a:pt x="125015" y="196453"/>
                </a:lnTo>
                <a:lnTo>
                  <a:pt x="151804" y="187524"/>
                </a:lnTo>
                <a:lnTo>
                  <a:pt x="187523" y="169664"/>
                </a:lnTo>
                <a:lnTo>
                  <a:pt x="223242" y="160735"/>
                </a:lnTo>
                <a:lnTo>
                  <a:pt x="250031" y="151805"/>
                </a:lnTo>
                <a:lnTo>
                  <a:pt x="276820" y="142875"/>
                </a:lnTo>
                <a:lnTo>
                  <a:pt x="303609" y="133945"/>
                </a:lnTo>
                <a:lnTo>
                  <a:pt x="321468" y="125016"/>
                </a:lnTo>
                <a:lnTo>
                  <a:pt x="339328" y="125016"/>
                </a:lnTo>
                <a:lnTo>
                  <a:pt x="339328" y="125016"/>
                </a:lnTo>
                <a:lnTo>
                  <a:pt x="339328" y="125016"/>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3" name="Shape 323"/>
          <p:cNvSpPr/>
          <p:nvPr/>
        </p:nvSpPr>
        <p:spPr>
          <a:xfrm>
            <a:off x="2768202" y="4375546"/>
            <a:ext cx="26789" cy="348258"/>
          </a:xfrm>
          <a:custGeom>
            <a:avLst/>
            <a:gdLst/>
            <a:ahLst/>
            <a:cxnLst/>
            <a:rect l="0" t="0" r="0" b="0"/>
            <a:pathLst>
              <a:path w="26790" h="348259" extrusionOk="0">
                <a:moveTo>
                  <a:pt x="26789" y="0"/>
                </a:moveTo>
                <a:lnTo>
                  <a:pt x="26789" y="0"/>
                </a:lnTo>
                <a:lnTo>
                  <a:pt x="26789" y="8930"/>
                </a:lnTo>
                <a:lnTo>
                  <a:pt x="26789" y="17860"/>
                </a:lnTo>
                <a:lnTo>
                  <a:pt x="26789" y="26790"/>
                </a:lnTo>
                <a:lnTo>
                  <a:pt x="26789" y="44649"/>
                </a:lnTo>
                <a:lnTo>
                  <a:pt x="26789" y="71438"/>
                </a:lnTo>
                <a:lnTo>
                  <a:pt x="26789" y="98227"/>
                </a:lnTo>
                <a:lnTo>
                  <a:pt x="17860" y="125016"/>
                </a:lnTo>
                <a:lnTo>
                  <a:pt x="17860" y="151805"/>
                </a:lnTo>
                <a:lnTo>
                  <a:pt x="17860" y="178594"/>
                </a:lnTo>
                <a:lnTo>
                  <a:pt x="17860" y="205383"/>
                </a:lnTo>
                <a:lnTo>
                  <a:pt x="17860" y="232172"/>
                </a:lnTo>
                <a:lnTo>
                  <a:pt x="17860" y="258961"/>
                </a:lnTo>
                <a:lnTo>
                  <a:pt x="8930" y="285750"/>
                </a:lnTo>
                <a:lnTo>
                  <a:pt x="0" y="303610"/>
                </a:lnTo>
                <a:lnTo>
                  <a:pt x="0" y="321469"/>
                </a:lnTo>
                <a:lnTo>
                  <a:pt x="0" y="339329"/>
                </a:lnTo>
                <a:lnTo>
                  <a:pt x="0" y="339329"/>
                </a:lnTo>
                <a:lnTo>
                  <a:pt x="0" y="348258"/>
                </a:lnTo>
                <a:lnTo>
                  <a:pt x="0" y="348258"/>
                </a:lnTo>
                <a:lnTo>
                  <a:pt x="0" y="348258"/>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4" name="Shape 324"/>
          <p:cNvSpPr/>
          <p:nvPr/>
        </p:nvSpPr>
        <p:spPr>
          <a:xfrm>
            <a:off x="2982516" y="4384476"/>
            <a:ext cx="53578" cy="312539"/>
          </a:xfrm>
          <a:custGeom>
            <a:avLst/>
            <a:gdLst/>
            <a:ahLst/>
            <a:cxnLst/>
            <a:rect l="0" t="0" r="0" b="0"/>
            <a:pathLst>
              <a:path w="53579" h="312540" extrusionOk="0">
                <a:moveTo>
                  <a:pt x="53578" y="0"/>
                </a:moveTo>
                <a:lnTo>
                  <a:pt x="53578" y="0"/>
                </a:lnTo>
                <a:lnTo>
                  <a:pt x="44648" y="8930"/>
                </a:lnTo>
                <a:lnTo>
                  <a:pt x="44648" y="17860"/>
                </a:lnTo>
                <a:lnTo>
                  <a:pt x="44648" y="35719"/>
                </a:lnTo>
                <a:lnTo>
                  <a:pt x="35718" y="53578"/>
                </a:lnTo>
                <a:lnTo>
                  <a:pt x="35718" y="71438"/>
                </a:lnTo>
                <a:lnTo>
                  <a:pt x="26789" y="98227"/>
                </a:lnTo>
                <a:lnTo>
                  <a:pt x="26789" y="125016"/>
                </a:lnTo>
                <a:lnTo>
                  <a:pt x="26789" y="151805"/>
                </a:lnTo>
                <a:lnTo>
                  <a:pt x="26789" y="178594"/>
                </a:lnTo>
                <a:lnTo>
                  <a:pt x="17859" y="205383"/>
                </a:lnTo>
                <a:lnTo>
                  <a:pt x="8929" y="223242"/>
                </a:lnTo>
                <a:lnTo>
                  <a:pt x="8929" y="250031"/>
                </a:lnTo>
                <a:lnTo>
                  <a:pt x="8929" y="267891"/>
                </a:lnTo>
                <a:lnTo>
                  <a:pt x="0" y="285750"/>
                </a:lnTo>
                <a:lnTo>
                  <a:pt x="0" y="303610"/>
                </a:lnTo>
                <a:lnTo>
                  <a:pt x="0" y="312539"/>
                </a:lnTo>
                <a:lnTo>
                  <a:pt x="0" y="31253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5" name="Shape 325"/>
          <p:cNvSpPr/>
          <p:nvPr/>
        </p:nvSpPr>
        <p:spPr>
          <a:xfrm>
            <a:off x="4554141" y="4268389"/>
            <a:ext cx="196453" cy="196453"/>
          </a:xfrm>
          <a:custGeom>
            <a:avLst/>
            <a:gdLst/>
            <a:ahLst/>
            <a:cxnLst/>
            <a:rect l="0" t="0" r="0" b="0"/>
            <a:pathLst>
              <a:path w="196454" h="196454" extrusionOk="0">
                <a:moveTo>
                  <a:pt x="125015" y="0"/>
                </a:moveTo>
                <a:lnTo>
                  <a:pt x="116086" y="0"/>
                </a:lnTo>
                <a:lnTo>
                  <a:pt x="116086" y="0"/>
                </a:lnTo>
                <a:lnTo>
                  <a:pt x="116086" y="0"/>
                </a:lnTo>
                <a:lnTo>
                  <a:pt x="107156" y="8930"/>
                </a:lnTo>
                <a:lnTo>
                  <a:pt x="98226" y="17860"/>
                </a:lnTo>
                <a:lnTo>
                  <a:pt x="98226" y="26789"/>
                </a:lnTo>
                <a:lnTo>
                  <a:pt x="89297" y="44649"/>
                </a:lnTo>
                <a:lnTo>
                  <a:pt x="80367" y="53578"/>
                </a:lnTo>
                <a:lnTo>
                  <a:pt x="71437" y="71438"/>
                </a:lnTo>
                <a:lnTo>
                  <a:pt x="62507" y="89297"/>
                </a:lnTo>
                <a:lnTo>
                  <a:pt x="44648" y="107156"/>
                </a:lnTo>
                <a:lnTo>
                  <a:pt x="35718" y="125016"/>
                </a:lnTo>
                <a:lnTo>
                  <a:pt x="26789" y="142875"/>
                </a:lnTo>
                <a:lnTo>
                  <a:pt x="17859" y="151805"/>
                </a:lnTo>
                <a:lnTo>
                  <a:pt x="8929" y="178594"/>
                </a:lnTo>
                <a:lnTo>
                  <a:pt x="0" y="187524"/>
                </a:lnTo>
                <a:lnTo>
                  <a:pt x="0" y="196453"/>
                </a:lnTo>
                <a:lnTo>
                  <a:pt x="0" y="196453"/>
                </a:lnTo>
                <a:lnTo>
                  <a:pt x="17859" y="178594"/>
                </a:lnTo>
                <a:lnTo>
                  <a:pt x="26789" y="178594"/>
                </a:lnTo>
                <a:lnTo>
                  <a:pt x="44648" y="178594"/>
                </a:lnTo>
                <a:lnTo>
                  <a:pt x="62507" y="169664"/>
                </a:lnTo>
                <a:lnTo>
                  <a:pt x="89297" y="160735"/>
                </a:lnTo>
                <a:lnTo>
                  <a:pt x="116086" y="151805"/>
                </a:lnTo>
                <a:lnTo>
                  <a:pt x="142875" y="142875"/>
                </a:lnTo>
                <a:lnTo>
                  <a:pt x="169664" y="133946"/>
                </a:lnTo>
                <a:lnTo>
                  <a:pt x="187523" y="133946"/>
                </a:lnTo>
                <a:lnTo>
                  <a:pt x="196453" y="125016"/>
                </a:lnTo>
                <a:lnTo>
                  <a:pt x="196453" y="125016"/>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6" name="Shape 326"/>
          <p:cNvSpPr/>
          <p:nvPr/>
        </p:nvSpPr>
        <p:spPr>
          <a:xfrm>
            <a:off x="4661296" y="4268389"/>
            <a:ext cx="53578" cy="276821"/>
          </a:xfrm>
          <a:custGeom>
            <a:avLst/>
            <a:gdLst/>
            <a:ahLst/>
            <a:cxnLst/>
            <a:rect l="0" t="0" r="0" b="0"/>
            <a:pathLst>
              <a:path w="53579" h="276822" extrusionOk="0">
                <a:moveTo>
                  <a:pt x="53578" y="0"/>
                </a:moveTo>
                <a:lnTo>
                  <a:pt x="53578" y="8930"/>
                </a:lnTo>
                <a:lnTo>
                  <a:pt x="53578" y="8930"/>
                </a:lnTo>
                <a:lnTo>
                  <a:pt x="53578" y="17860"/>
                </a:lnTo>
                <a:lnTo>
                  <a:pt x="44648" y="26789"/>
                </a:lnTo>
                <a:lnTo>
                  <a:pt x="44648" y="35719"/>
                </a:lnTo>
                <a:lnTo>
                  <a:pt x="35719" y="53578"/>
                </a:lnTo>
                <a:lnTo>
                  <a:pt x="26789" y="80367"/>
                </a:lnTo>
                <a:lnTo>
                  <a:pt x="17859" y="107156"/>
                </a:lnTo>
                <a:lnTo>
                  <a:pt x="17859" y="125016"/>
                </a:lnTo>
                <a:lnTo>
                  <a:pt x="8930" y="151805"/>
                </a:lnTo>
                <a:lnTo>
                  <a:pt x="8930" y="178594"/>
                </a:lnTo>
                <a:lnTo>
                  <a:pt x="0" y="196453"/>
                </a:lnTo>
                <a:lnTo>
                  <a:pt x="0" y="214313"/>
                </a:lnTo>
                <a:lnTo>
                  <a:pt x="0" y="232172"/>
                </a:lnTo>
                <a:lnTo>
                  <a:pt x="0" y="250031"/>
                </a:lnTo>
                <a:lnTo>
                  <a:pt x="0" y="258961"/>
                </a:lnTo>
                <a:lnTo>
                  <a:pt x="0" y="267891"/>
                </a:lnTo>
                <a:lnTo>
                  <a:pt x="0" y="276821"/>
                </a:lnTo>
                <a:lnTo>
                  <a:pt x="0" y="276821"/>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7" name="Shape 327"/>
          <p:cNvSpPr/>
          <p:nvPr/>
        </p:nvSpPr>
        <p:spPr>
          <a:xfrm>
            <a:off x="4768453" y="4304108"/>
            <a:ext cx="80367" cy="205383"/>
          </a:xfrm>
          <a:custGeom>
            <a:avLst/>
            <a:gdLst/>
            <a:ahLst/>
            <a:cxnLst/>
            <a:rect l="0" t="0" r="0" b="0"/>
            <a:pathLst>
              <a:path w="80368" h="205384" extrusionOk="0">
                <a:moveTo>
                  <a:pt x="80367" y="0"/>
                </a:moveTo>
                <a:lnTo>
                  <a:pt x="80367" y="0"/>
                </a:lnTo>
                <a:lnTo>
                  <a:pt x="71438" y="0"/>
                </a:lnTo>
                <a:lnTo>
                  <a:pt x="71438" y="8930"/>
                </a:lnTo>
                <a:lnTo>
                  <a:pt x="62508" y="8930"/>
                </a:lnTo>
                <a:lnTo>
                  <a:pt x="53578" y="26789"/>
                </a:lnTo>
                <a:lnTo>
                  <a:pt x="44649" y="35719"/>
                </a:lnTo>
                <a:lnTo>
                  <a:pt x="35719" y="53578"/>
                </a:lnTo>
                <a:lnTo>
                  <a:pt x="26789" y="62508"/>
                </a:lnTo>
                <a:lnTo>
                  <a:pt x="17860" y="89297"/>
                </a:lnTo>
                <a:lnTo>
                  <a:pt x="17860" y="98227"/>
                </a:lnTo>
                <a:lnTo>
                  <a:pt x="8930" y="116086"/>
                </a:lnTo>
                <a:lnTo>
                  <a:pt x="8930" y="133945"/>
                </a:lnTo>
                <a:lnTo>
                  <a:pt x="0" y="151805"/>
                </a:lnTo>
                <a:lnTo>
                  <a:pt x="0" y="169664"/>
                </a:lnTo>
                <a:lnTo>
                  <a:pt x="0" y="187523"/>
                </a:lnTo>
                <a:lnTo>
                  <a:pt x="0" y="205383"/>
                </a:lnTo>
                <a:lnTo>
                  <a:pt x="0" y="205383"/>
                </a:lnTo>
                <a:lnTo>
                  <a:pt x="0" y="20538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8" name="Shape 328"/>
          <p:cNvSpPr/>
          <p:nvPr/>
        </p:nvSpPr>
        <p:spPr>
          <a:xfrm>
            <a:off x="4920257" y="4482703"/>
            <a:ext cx="17859" cy="26789"/>
          </a:xfrm>
          <a:custGeom>
            <a:avLst/>
            <a:gdLst/>
            <a:ahLst/>
            <a:cxnLst/>
            <a:rect l="0" t="0" r="0" b="0"/>
            <a:pathLst>
              <a:path w="17860" h="26790" extrusionOk="0">
                <a:moveTo>
                  <a:pt x="17859" y="0"/>
                </a:moveTo>
                <a:lnTo>
                  <a:pt x="17859" y="0"/>
                </a:lnTo>
                <a:lnTo>
                  <a:pt x="17859" y="8929"/>
                </a:lnTo>
                <a:lnTo>
                  <a:pt x="8930" y="8929"/>
                </a:lnTo>
                <a:lnTo>
                  <a:pt x="8930" y="17859"/>
                </a:lnTo>
                <a:lnTo>
                  <a:pt x="8930" y="17859"/>
                </a:lnTo>
                <a:lnTo>
                  <a:pt x="0" y="26789"/>
                </a:lnTo>
                <a:lnTo>
                  <a:pt x="0" y="26789"/>
                </a:lnTo>
                <a:lnTo>
                  <a:pt x="0" y="2678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29" name="Shape 329"/>
          <p:cNvSpPr/>
          <p:nvPr/>
        </p:nvSpPr>
        <p:spPr>
          <a:xfrm>
            <a:off x="5009555" y="4330898"/>
            <a:ext cx="178593" cy="133945"/>
          </a:xfrm>
          <a:custGeom>
            <a:avLst/>
            <a:gdLst/>
            <a:ahLst/>
            <a:cxnLst/>
            <a:rect l="0" t="0" r="0" b="0"/>
            <a:pathLst>
              <a:path w="178594" h="133946" extrusionOk="0">
                <a:moveTo>
                  <a:pt x="89297" y="8930"/>
                </a:moveTo>
                <a:lnTo>
                  <a:pt x="89297" y="8930"/>
                </a:lnTo>
                <a:lnTo>
                  <a:pt x="80367" y="8930"/>
                </a:lnTo>
                <a:lnTo>
                  <a:pt x="80367" y="17859"/>
                </a:lnTo>
                <a:lnTo>
                  <a:pt x="71437" y="17859"/>
                </a:lnTo>
                <a:lnTo>
                  <a:pt x="62508" y="26789"/>
                </a:lnTo>
                <a:lnTo>
                  <a:pt x="53578" y="44648"/>
                </a:lnTo>
                <a:lnTo>
                  <a:pt x="35718" y="53578"/>
                </a:lnTo>
                <a:lnTo>
                  <a:pt x="17859" y="71438"/>
                </a:lnTo>
                <a:lnTo>
                  <a:pt x="8929" y="89297"/>
                </a:lnTo>
                <a:lnTo>
                  <a:pt x="0" y="107156"/>
                </a:lnTo>
                <a:lnTo>
                  <a:pt x="0" y="116086"/>
                </a:lnTo>
                <a:lnTo>
                  <a:pt x="0" y="125016"/>
                </a:lnTo>
                <a:lnTo>
                  <a:pt x="8929" y="133945"/>
                </a:lnTo>
                <a:lnTo>
                  <a:pt x="26789" y="133945"/>
                </a:lnTo>
                <a:lnTo>
                  <a:pt x="44648" y="125016"/>
                </a:lnTo>
                <a:lnTo>
                  <a:pt x="71437" y="125016"/>
                </a:lnTo>
                <a:lnTo>
                  <a:pt x="98226" y="116086"/>
                </a:lnTo>
                <a:lnTo>
                  <a:pt x="116086" y="98227"/>
                </a:lnTo>
                <a:lnTo>
                  <a:pt x="142875" y="89297"/>
                </a:lnTo>
                <a:lnTo>
                  <a:pt x="151804" y="71438"/>
                </a:lnTo>
                <a:lnTo>
                  <a:pt x="169664" y="62508"/>
                </a:lnTo>
                <a:lnTo>
                  <a:pt x="178593" y="44648"/>
                </a:lnTo>
                <a:lnTo>
                  <a:pt x="169664" y="35719"/>
                </a:lnTo>
                <a:lnTo>
                  <a:pt x="169664" y="26789"/>
                </a:lnTo>
                <a:lnTo>
                  <a:pt x="160734" y="17859"/>
                </a:lnTo>
                <a:lnTo>
                  <a:pt x="142875" y="8930"/>
                </a:lnTo>
                <a:lnTo>
                  <a:pt x="133945" y="8930"/>
                </a:lnTo>
                <a:lnTo>
                  <a:pt x="125015" y="0"/>
                </a:lnTo>
                <a:lnTo>
                  <a:pt x="107156" y="0"/>
                </a:lnTo>
                <a:lnTo>
                  <a:pt x="98226" y="0"/>
                </a:lnTo>
                <a:lnTo>
                  <a:pt x="98226" y="0"/>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0" name="Shape 330"/>
          <p:cNvSpPr/>
          <p:nvPr/>
        </p:nvSpPr>
        <p:spPr>
          <a:xfrm>
            <a:off x="5518546" y="4464842"/>
            <a:ext cx="142875" cy="107157"/>
          </a:xfrm>
          <a:custGeom>
            <a:avLst/>
            <a:gdLst/>
            <a:ahLst/>
            <a:cxnLst/>
            <a:rect l="0" t="0" r="0" b="0"/>
            <a:pathLst>
              <a:path w="142876" h="107158" extrusionOk="0">
                <a:moveTo>
                  <a:pt x="98226" y="0"/>
                </a:moveTo>
                <a:lnTo>
                  <a:pt x="98226" y="0"/>
                </a:lnTo>
                <a:lnTo>
                  <a:pt x="89297" y="8930"/>
                </a:lnTo>
                <a:lnTo>
                  <a:pt x="89297" y="8930"/>
                </a:lnTo>
                <a:lnTo>
                  <a:pt x="80367" y="8930"/>
                </a:lnTo>
                <a:lnTo>
                  <a:pt x="62508" y="17860"/>
                </a:lnTo>
                <a:lnTo>
                  <a:pt x="53578" y="26789"/>
                </a:lnTo>
                <a:lnTo>
                  <a:pt x="35719" y="35719"/>
                </a:lnTo>
                <a:lnTo>
                  <a:pt x="26789" y="53578"/>
                </a:lnTo>
                <a:lnTo>
                  <a:pt x="17859" y="62508"/>
                </a:lnTo>
                <a:lnTo>
                  <a:pt x="8930" y="71438"/>
                </a:lnTo>
                <a:lnTo>
                  <a:pt x="8930" y="80368"/>
                </a:lnTo>
                <a:lnTo>
                  <a:pt x="0" y="89297"/>
                </a:lnTo>
                <a:lnTo>
                  <a:pt x="0" y="98227"/>
                </a:lnTo>
                <a:lnTo>
                  <a:pt x="0" y="98227"/>
                </a:lnTo>
                <a:lnTo>
                  <a:pt x="8930" y="107157"/>
                </a:lnTo>
                <a:lnTo>
                  <a:pt x="17859" y="107157"/>
                </a:lnTo>
                <a:lnTo>
                  <a:pt x="35719" y="107157"/>
                </a:lnTo>
                <a:lnTo>
                  <a:pt x="53578" y="107157"/>
                </a:lnTo>
                <a:lnTo>
                  <a:pt x="71437" y="107157"/>
                </a:lnTo>
                <a:lnTo>
                  <a:pt x="89297" y="107157"/>
                </a:lnTo>
                <a:lnTo>
                  <a:pt x="116086" y="98227"/>
                </a:lnTo>
                <a:lnTo>
                  <a:pt x="125016" y="89297"/>
                </a:lnTo>
                <a:lnTo>
                  <a:pt x="142875" y="89297"/>
                </a:lnTo>
                <a:lnTo>
                  <a:pt x="142875" y="89297"/>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1" name="Shape 331"/>
          <p:cNvSpPr/>
          <p:nvPr/>
        </p:nvSpPr>
        <p:spPr>
          <a:xfrm>
            <a:off x="5598914" y="4446983"/>
            <a:ext cx="89297" cy="214312"/>
          </a:xfrm>
          <a:custGeom>
            <a:avLst/>
            <a:gdLst/>
            <a:ahLst/>
            <a:cxnLst/>
            <a:rect l="0" t="0" r="0" b="0"/>
            <a:pathLst>
              <a:path w="89298" h="214313" extrusionOk="0">
                <a:moveTo>
                  <a:pt x="89297" y="0"/>
                </a:moveTo>
                <a:lnTo>
                  <a:pt x="80367" y="0"/>
                </a:lnTo>
                <a:lnTo>
                  <a:pt x="71438" y="8930"/>
                </a:lnTo>
                <a:lnTo>
                  <a:pt x="71438" y="8930"/>
                </a:lnTo>
                <a:lnTo>
                  <a:pt x="62508" y="26789"/>
                </a:lnTo>
                <a:lnTo>
                  <a:pt x="62508" y="35719"/>
                </a:lnTo>
                <a:lnTo>
                  <a:pt x="53578" y="53578"/>
                </a:lnTo>
                <a:lnTo>
                  <a:pt x="44649" y="80367"/>
                </a:lnTo>
                <a:lnTo>
                  <a:pt x="35719" y="98227"/>
                </a:lnTo>
                <a:lnTo>
                  <a:pt x="26789" y="116086"/>
                </a:lnTo>
                <a:lnTo>
                  <a:pt x="17859" y="133945"/>
                </a:lnTo>
                <a:lnTo>
                  <a:pt x="17859" y="160734"/>
                </a:lnTo>
                <a:lnTo>
                  <a:pt x="8930" y="169664"/>
                </a:lnTo>
                <a:lnTo>
                  <a:pt x="0" y="187523"/>
                </a:lnTo>
                <a:lnTo>
                  <a:pt x="0" y="196453"/>
                </a:lnTo>
                <a:lnTo>
                  <a:pt x="0" y="205383"/>
                </a:lnTo>
                <a:lnTo>
                  <a:pt x="0" y="214312"/>
                </a:lnTo>
                <a:lnTo>
                  <a:pt x="0" y="214312"/>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2" name="Shape 332"/>
          <p:cNvSpPr/>
          <p:nvPr/>
        </p:nvSpPr>
        <p:spPr>
          <a:xfrm>
            <a:off x="5697141" y="4446983"/>
            <a:ext cx="89297" cy="187523"/>
          </a:xfrm>
          <a:custGeom>
            <a:avLst/>
            <a:gdLst/>
            <a:ahLst/>
            <a:cxnLst/>
            <a:rect l="0" t="0" r="0" b="0"/>
            <a:pathLst>
              <a:path w="89298" h="187524" extrusionOk="0">
                <a:moveTo>
                  <a:pt x="89297" y="0"/>
                </a:moveTo>
                <a:lnTo>
                  <a:pt x="89297" y="8930"/>
                </a:lnTo>
                <a:lnTo>
                  <a:pt x="89297" y="17859"/>
                </a:lnTo>
                <a:lnTo>
                  <a:pt x="80367" y="17859"/>
                </a:lnTo>
                <a:lnTo>
                  <a:pt x="71437" y="35719"/>
                </a:lnTo>
                <a:lnTo>
                  <a:pt x="62507" y="53578"/>
                </a:lnTo>
                <a:lnTo>
                  <a:pt x="44648" y="71437"/>
                </a:lnTo>
                <a:lnTo>
                  <a:pt x="35718" y="98227"/>
                </a:lnTo>
                <a:lnTo>
                  <a:pt x="26789" y="125016"/>
                </a:lnTo>
                <a:lnTo>
                  <a:pt x="17859" y="142875"/>
                </a:lnTo>
                <a:lnTo>
                  <a:pt x="8929" y="160734"/>
                </a:lnTo>
                <a:lnTo>
                  <a:pt x="8929" y="178594"/>
                </a:lnTo>
                <a:lnTo>
                  <a:pt x="0" y="187523"/>
                </a:lnTo>
                <a:lnTo>
                  <a:pt x="0" y="18752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3" name="Shape 333"/>
          <p:cNvSpPr/>
          <p:nvPr/>
        </p:nvSpPr>
        <p:spPr>
          <a:xfrm>
            <a:off x="5840016" y="4580928"/>
            <a:ext cx="26789" cy="26789"/>
          </a:xfrm>
          <a:custGeom>
            <a:avLst/>
            <a:gdLst/>
            <a:ahLst/>
            <a:cxnLst/>
            <a:rect l="0" t="0" r="0" b="0"/>
            <a:pathLst>
              <a:path w="26790" h="26790" extrusionOk="0">
                <a:moveTo>
                  <a:pt x="26789" y="0"/>
                </a:moveTo>
                <a:lnTo>
                  <a:pt x="26789" y="0"/>
                </a:lnTo>
                <a:lnTo>
                  <a:pt x="26789" y="0"/>
                </a:lnTo>
                <a:lnTo>
                  <a:pt x="26789" y="8930"/>
                </a:lnTo>
                <a:lnTo>
                  <a:pt x="17859" y="8930"/>
                </a:lnTo>
                <a:lnTo>
                  <a:pt x="8929" y="17860"/>
                </a:lnTo>
                <a:lnTo>
                  <a:pt x="8929" y="26789"/>
                </a:lnTo>
                <a:lnTo>
                  <a:pt x="0" y="26789"/>
                </a:lnTo>
                <a:lnTo>
                  <a:pt x="0" y="26789"/>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4" name="Shape 334"/>
          <p:cNvSpPr/>
          <p:nvPr/>
        </p:nvSpPr>
        <p:spPr>
          <a:xfrm>
            <a:off x="5965030" y="4446983"/>
            <a:ext cx="160735" cy="151805"/>
          </a:xfrm>
          <a:custGeom>
            <a:avLst/>
            <a:gdLst/>
            <a:ahLst/>
            <a:cxnLst/>
            <a:rect l="0" t="0" r="0" b="0"/>
            <a:pathLst>
              <a:path w="160736" h="151806" extrusionOk="0">
                <a:moveTo>
                  <a:pt x="62508" y="35719"/>
                </a:moveTo>
                <a:lnTo>
                  <a:pt x="62508" y="35719"/>
                </a:lnTo>
                <a:lnTo>
                  <a:pt x="62508" y="35719"/>
                </a:lnTo>
                <a:lnTo>
                  <a:pt x="62508" y="35719"/>
                </a:lnTo>
                <a:lnTo>
                  <a:pt x="53578" y="44648"/>
                </a:lnTo>
                <a:lnTo>
                  <a:pt x="53578" y="53578"/>
                </a:lnTo>
                <a:lnTo>
                  <a:pt x="44649" y="62508"/>
                </a:lnTo>
                <a:lnTo>
                  <a:pt x="26789" y="80367"/>
                </a:lnTo>
                <a:lnTo>
                  <a:pt x="17860" y="89297"/>
                </a:lnTo>
                <a:lnTo>
                  <a:pt x="8930" y="107156"/>
                </a:lnTo>
                <a:lnTo>
                  <a:pt x="0" y="116086"/>
                </a:lnTo>
                <a:lnTo>
                  <a:pt x="0" y="133945"/>
                </a:lnTo>
                <a:lnTo>
                  <a:pt x="0" y="133945"/>
                </a:lnTo>
                <a:lnTo>
                  <a:pt x="8930" y="142875"/>
                </a:lnTo>
                <a:lnTo>
                  <a:pt x="17860" y="151805"/>
                </a:lnTo>
                <a:lnTo>
                  <a:pt x="26789" y="151805"/>
                </a:lnTo>
                <a:lnTo>
                  <a:pt x="53578" y="151805"/>
                </a:lnTo>
                <a:lnTo>
                  <a:pt x="71438" y="142875"/>
                </a:lnTo>
                <a:lnTo>
                  <a:pt x="89297" y="133945"/>
                </a:lnTo>
                <a:lnTo>
                  <a:pt x="107157" y="133945"/>
                </a:lnTo>
                <a:lnTo>
                  <a:pt x="125016" y="116086"/>
                </a:lnTo>
                <a:lnTo>
                  <a:pt x="142875" y="107156"/>
                </a:lnTo>
                <a:lnTo>
                  <a:pt x="151805" y="89297"/>
                </a:lnTo>
                <a:lnTo>
                  <a:pt x="160735" y="80367"/>
                </a:lnTo>
                <a:lnTo>
                  <a:pt x="160735" y="62508"/>
                </a:lnTo>
                <a:lnTo>
                  <a:pt x="160735" y="53578"/>
                </a:lnTo>
                <a:lnTo>
                  <a:pt x="151805" y="35719"/>
                </a:lnTo>
                <a:lnTo>
                  <a:pt x="142875" y="26789"/>
                </a:lnTo>
                <a:lnTo>
                  <a:pt x="133946" y="17859"/>
                </a:lnTo>
                <a:lnTo>
                  <a:pt x="125016" y="17859"/>
                </a:lnTo>
                <a:lnTo>
                  <a:pt x="116086" y="8930"/>
                </a:lnTo>
                <a:lnTo>
                  <a:pt x="107157" y="0"/>
                </a:lnTo>
                <a:lnTo>
                  <a:pt x="89297" y="0"/>
                </a:lnTo>
                <a:lnTo>
                  <a:pt x="89297" y="0"/>
                </a:lnTo>
                <a:lnTo>
                  <a:pt x="89297" y="0"/>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5" name="Shape 335"/>
          <p:cNvSpPr/>
          <p:nvPr/>
        </p:nvSpPr>
        <p:spPr>
          <a:xfrm>
            <a:off x="6840140" y="4411264"/>
            <a:ext cx="80367" cy="267891"/>
          </a:xfrm>
          <a:custGeom>
            <a:avLst/>
            <a:gdLst/>
            <a:ahLst/>
            <a:cxnLst/>
            <a:rect l="0" t="0" r="0" b="0"/>
            <a:pathLst>
              <a:path w="80368" h="267892" extrusionOk="0">
                <a:moveTo>
                  <a:pt x="80367" y="0"/>
                </a:moveTo>
                <a:lnTo>
                  <a:pt x="80367" y="0"/>
                </a:lnTo>
                <a:lnTo>
                  <a:pt x="71437" y="8930"/>
                </a:lnTo>
                <a:lnTo>
                  <a:pt x="71437" y="17860"/>
                </a:lnTo>
                <a:lnTo>
                  <a:pt x="62507" y="26789"/>
                </a:lnTo>
                <a:lnTo>
                  <a:pt x="53578" y="44649"/>
                </a:lnTo>
                <a:lnTo>
                  <a:pt x="53578" y="71438"/>
                </a:lnTo>
                <a:lnTo>
                  <a:pt x="44648" y="89297"/>
                </a:lnTo>
                <a:lnTo>
                  <a:pt x="35718" y="116086"/>
                </a:lnTo>
                <a:lnTo>
                  <a:pt x="26789" y="142875"/>
                </a:lnTo>
                <a:lnTo>
                  <a:pt x="17859" y="160735"/>
                </a:lnTo>
                <a:lnTo>
                  <a:pt x="8929" y="187524"/>
                </a:lnTo>
                <a:lnTo>
                  <a:pt x="8929" y="205383"/>
                </a:lnTo>
                <a:lnTo>
                  <a:pt x="8929" y="223242"/>
                </a:lnTo>
                <a:lnTo>
                  <a:pt x="0" y="241102"/>
                </a:lnTo>
                <a:lnTo>
                  <a:pt x="0" y="250031"/>
                </a:lnTo>
                <a:lnTo>
                  <a:pt x="0" y="258961"/>
                </a:lnTo>
                <a:lnTo>
                  <a:pt x="0" y="267891"/>
                </a:lnTo>
                <a:lnTo>
                  <a:pt x="0" y="267891"/>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6" name="Shape 336"/>
          <p:cNvSpPr/>
          <p:nvPr/>
        </p:nvSpPr>
        <p:spPr>
          <a:xfrm>
            <a:off x="7125890" y="4473773"/>
            <a:ext cx="205382" cy="250031"/>
          </a:xfrm>
          <a:custGeom>
            <a:avLst/>
            <a:gdLst/>
            <a:ahLst/>
            <a:cxnLst/>
            <a:rect l="0" t="0" r="0" b="0"/>
            <a:pathLst>
              <a:path w="205383" h="250032" extrusionOk="0">
                <a:moveTo>
                  <a:pt x="178593" y="17859"/>
                </a:moveTo>
                <a:lnTo>
                  <a:pt x="178593" y="8930"/>
                </a:lnTo>
                <a:lnTo>
                  <a:pt x="178593" y="8930"/>
                </a:lnTo>
                <a:lnTo>
                  <a:pt x="169664" y="8930"/>
                </a:lnTo>
                <a:lnTo>
                  <a:pt x="169664" y="0"/>
                </a:lnTo>
                <a:lnTo>
                  <a:pt x="160734" y="0"/>
                </a:lnTo>
                <a:lnTo>
                  <a:pt x="151804" y="8930"/>
                </a:lnTo>
                <a:lnTo>
                  <a:pt x="133945" y="17859"/>
                </a:lnTo>
                <a:lnTo>
                  <a:pt x="116086" y="26789"/>
                </a:lnTo>
                <a:lnTo>
                  <a:pt x="107156" y="35719"/>
                </a:lnTo>
                <a:lnTo>
                  <a:pt x="89297" y="53578"/>
                </a:lnTo>
                <a:lnTo>
                  <a:pt x="71437" y="71438"/>
                </a:lnTo>
                <a:lnTo>
                  <a:pt x="53578" y="89297"/>
                </a:lnTo>
                <a:lnTo>
                  <a:pt x="44648" y="107156"/>
                </a:lnTo>
                <a:lnTo>
                  <a:pt x="35718" y="116086"/>
                </a:lnTo>
                <a:lnTo>
                  <a:pt x="35718" y="125016"/>
                </a:lnTo>
                <a:lnTo>
                  <a:pt x="35718" y="125016"/>
                </a:lnTo>
                <a:lnTo>
                  <a:pt x="44648" y="133945"/>
                </a:lnTo>
                <a:lnTo>
                  <a:pt x="53578" y="125016"/>
                </a:lnTo>
                <a:lnTo>
                  <a:pt x="62507" y="125016"/>
                </a:lnTo>
                <a:lnTo>
                  <a:pt x="71437" y="116086"/>
                </a:lnTo>
                <a:lnTo>
                  <a:pt x="89297" y="98227"/>
                </a:lnTo>
                <a:lnTo>
                  <a:pt x="107156" y="89297"/>
                </a:lnTo>
                <a:lnTo>
                  <a:pt x="125015" y="71438"/>
                </a:lnTo>
                <a:lnTo>
                  <a:pt x="142875" y="53578"/>
                </a:lnTo>
                <a:lnTo>
                  <a:pt x="151804" y="44648"/>
                </a:lnTo>
                <a:lnTo>
                  <a:pt x="160734" y="35719"/>
                </a:lnTo>
                <a:lnTo>
                  <a:pt x="169664" y="26789"/>
                </a:lnTo>
                <a:lnTo>
                  <a:pt x="178593" y="26789"/>
                </a:lnTo>
                <a:lnTo>
                  <a:pt x="178593" y="26789"/>
                </a:lnTo>
                <a:lnTo>
                  <a:pt x="178593" y="26789"/>
                </a:lnTo>
                <a:lnTo>
                  <a:pt x="178593" y="35719"/>
                </a:lnTo>
                <a:lnTo>
                  <a:pt x="178593" y="44648"/>
                </a:lnTo>
                <a:lnTo>
                  <a:pt x="178593" y="62508"/>
                </a:lnTo>
                <a:lnTo>
                  <a:pt x="187523" y="71438"/>
                </a:lnTo>
                <a:lnTo>
                  <a:pt x="196453" y="89297"/>
                </a:lnTo>
                <a:lnTo>
                  <a:pt x="196453" y="116086"/>
                </a:lnTo>
                <a:lnTo>
                  <a:pt x="205382" y="133945"/>
                </a:lnTo>
                <a:lnTo>
                  <a:pt x="205382" y="151805"/>
                </a:lnTo>
                <a:lnTo>
                  <a:pt x="205382" y="178594"/>
                </a:lnTo>
                <a:lnTo>
                  <a:pt x="205382" y="187523"/>
                </a:lnTo>
                <a:lnTo>
                  <a:pt x="196453" y="205383"/>
                </a:lnTo>
                <a:lnTo>
                  <a:pt x="178593" y="223242"/>
                </a:lnTo>
                <a:lnTo>
                  <a:pt x="160734" y="232172"/>
                </a:lnTo>
                <a:lnTo>
                  <a:pt x="142875" y="241102"/>
                </a:lnTo>
                <a:lnTo>
                  <a:pt x="116086" y="250031"/>
                </a:lnTo>
                <a:lnTo>
                  <a:pt x="89297" y="250031"/>
                </a:lnTo>
                <a:lnTo>
                  <a:pt x="71437" y="250031"/>
                </a:lnTo>
                <a:lnTo>
                  <a:pt x="44648" y="241102"/>
                </a:lnTo>
                <a:lnTo>
                  <a:pt x="17859" y="232172"/>
                </a:lnTo>
                <a:lnTo>
                  <a:pt x="8929" y="223242"/>
                </a:lnTo>
                <a:lnTo>
                  <a:pt x="0" y="214313"/>
                </a:lnTo>
                <a:lnTo>
                  <a:pt x="0" y="214313"/>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7" name="Shape 337"/>
          <p:cNvSpPr/>
          <p:nvPr/>
        </p:nvSpPr>
        <p:spPr>
          <a:xfrm>
            <a:off x="7420570" y="4411264"/>
            <a:ext cx="107157" cy="241102"/>
          </a:xfrm>
          <a:custGeom>
            <a:avLst/>
            <a:gdLst/>
            <a:ahLst/>
            <a:cxnLst/>
            <a:rect l="0" t="0" r="0" b="0"/>
            <a:pathLst>
              <a:path w="107158" h="241103" extrusionOk="0">
                <a:moveTo>
                  <a:pt x="107157" y="0"/>
                </a:moveTo>
                <a:lnTo>
                  <a:pt x="107157" y="8930"/>
                </a:lnTo>
                <a:lnTo>
                  <a:pt x="98227" y="17860"/>
                </a:lnTo>
                <a:lnTo>
                  <a:pt x="107157" y="17860"/>
                </a:lnTo>
                <a:lnTo>
                  <a:pt x="98227" y="35719"/>
                </a:lnTo>
                <a:lnTo>
                  <a:pt x="89297" y="62508"/>
                </a:lnTo>
                <a:lnTo>
                  <a:pt x="80368" y="80367"/>
                </a:lnTo>
                <a:lnTo>
                  <a:pt x="71438" y="107156"/>
                </a:lnTo>
                <a:lnTo>
                  <a:pt x="53578" y="133946"/>
                </a:lnTo>
                <a:lnTo>
                  <a:pt x="44649" y="160735"/>
                </a:lnTo>
                <a:lnTo>
                  <a:pt x="26789" y="178594"/>
                </a:lnTo>
                <a:lnTo>
                  <a:pt x="17860" y="196453"/>
                </a:lnTo>
                <a:lnTo>
                  <a:pt x="8930" y="214313"/>
                </a:lnTo>
                <a:lnTo>
                  <a:pt x="0" y="232172"/>
                </a:lnTo>
                <a:lnTo>
                  <a:pt x="0" y="241102"/>
                </a:lnTo>
                <a:lnTo>
                  <a:pt x="0" y="241102"/>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8" name="Shape 338"/>
          <p:cNvSpPr/>
          <p:nvPr/>
        </p:nvSpPr>
        <p:spPr>
          <a:xfrm>
            <a:off x="7563445" y="4545210"/>
            <a:ext cx="267891" cy="133945"/>
          </a:xfrm>
          <a:custGeom>
            <a:avLst/>
            <a:gdLst/>
            <a:ahLst/>
            <a:cxnLst/>
            <a:rect l="0" t="0" r="0" b="0"/>
            <a:pathLst>
              <a:path w="267892" h="133946" extrusionOk="0">
                <a:moveTo>
                  <a:pt x="26789" y="0"/>
                </a:moveTo>
                <a:lnTo>
                  <a:pt x="26789" y="0"/>
                </a:lnTo>
                <a:lnTo>
                  <a:pt x="26789" y="8929"/>
                </a:lnTo>
                <a:lnTo>
                  <a:pt x="26789" y="8929"/>
                </a:lnTo>
                <a:lnTo>
                  <a:pt x="26789" y="26789"/>
                </a:lnTo>
                <a:lnTo>
                  <a:pt x="17860" y="44648"/>
                </a:lnTo>
                <a:lnTo>
                  <a:pt x="8930" y="62507"/>
                </a:lnTo>
                <a:lnTo>
                  <a:pt x="8930" y="71437"/>
                </a:lnTo>
                <a:lnTo>
                  <a:pt x="8930" y="89296"/>
                </a:lnTo>
                <a:lnTo>
                  <a:pt x="0" y="107156"/>
                </a:lnTo>
                <a:lnTo>
                  <a:pt x="0" y="116085"/>
                </a:lnTo>
                <a:lnTo>
                  <a:pt x="0" y="125015"/>
                </a:lnTo>
                <a:lnTo>
                  <a:pt x="0" y="133945"/>
                </a:lnTo>
                <a:lnTo>
                  <a:pt x="0" y="133945"/>
                </a:lnTo>
                <a:lnTo>
                  <a:pt x="0" y="133945"/>
                </a:lnTo>
                <a:lnTo>
                  <a:pt x="0" y="125015"/>
                </a:lnTo>
                <a:lnTo>
                  <a:pt x="0" y="116085"/>
                </a:lnTo>
                <a:lnTo>
                  <a:pt x="8930" y="107156"/>
                </a:lnTo>
                <a:lnTo>
                  <a:pt x="17860" y="89296"/>
                </a:lnTo>
                <a:lnTo>
                  <a:pt x="26789" y="71437"/>
                </a:lnTo>
                <a:lnTo>
                  <a:pt x="35719" y="53578"/>
                </a:lnTo>
                <a:lnTo>
                  <a:pt x="53578" y="35718"/>
                </a:lnTo>
                <a:lnTo>
                  <a:pt x="71438" y="26789"/>
                </a:lnTo>
                <a:lnTo>
                  <a:pt x="80368" y="8929"/>
                </a:lnTo>
                <a:lnTo>
                  <a:pt x="98227" y="8929"/>
                </a:lnTo>
                <a:lnTo>
                  <a:pt x="116086" y="0"/>
                </a:lnTo>
                <a:lnTo>
                  <a:pt x="125016" y="0"/>
                </a:lnTo>
                <a:lnTo>
                  <a:pt x="142875" y="0"/>
                </a:lnTo>
                <a:lnTo>
                  <a:pt x="151805" y="8929"/>
                </a:lnTo>
                <a:lnTo>
                  <a:pt x="151805" y="8929"/>
                </a:lnTo>
                <a:lnTo>
                  <a:pt x="160735" y="26789"/>
                </a:lnTo>
                <a:lnTo>
                  <a:pt x="160735" y="35718"/>
                </a:lnTo>
                <a:lnTo>
                  <a:pt x="160735" y="53578"/>
                </a:lnTo>
                <a:lnTo>
                  <a:pt x="151805" y="62507"/>
                </a:lnTo>
                <a:lnTo>
                  <a:pt x="142875" y="80367"/>
                </a:lnTo>
                <a:lnTo>
                  <a:pt x="142875" y="89296"/>
                </a:lnTo>
                <a:lnTo>
                  <a:pt x="133946" y="98226"/>
                </a:lnTo>
                <a:lnTo>
                  <a:pt x="125016" y="107156"/>
                </a:lnTo>
                <a:lnTo>
                  <a:pt x="125016" y="107156"/>
                </a:lnTo>
                <a:lnTo>
                  <a:pt x="125016" y="107156"/>
                </a:lnTo>
                <a:lnTo>
                  <a:pt x="125016" y="107156"/>
                </a:lnTo>
                <a:lnTo>
                  <a:pt x="125016" y="98226"/>
                </a:lnTo>
                <a:lnTo>
                  <a:pt x="125016" y="89296"/>
                </a:lnTo>
                <a:lnTo>
                  <a:pt x="133946" y="71437"/>
                </a:lnTo>
                <a:lnTo>
                  <a:pt x="151805" y="53578"/>
                </a:lnTo>
                <a:lnTo>
                  <a:pt x="160735" y="35718"/>
                </a:lnTo>
                <a:lnTo>
                  <a:pt x="178594" y="26789"/>
                </a:lnTo>
                <a:lnTo>
                  <a:pt x="187524" y="17859"/>
                </a:lnTo>
                <a:lnTo>
                  <a:pt x="205383" y="17859"/>
                </a:lnTo>
                <a:lnTo>
                  <a:pt x="223243" y="17859"/>
                </a:lnTo>
                <a:lnTo>
                  <a:pt x="232172" y="17859"/>
                </a:lnTo>
                <a:lnTo>
                  <a:pt x="241102" y="17859"/>
                </a:lnTo>
                <a:lnTo>
                  <a:pt x="250032" y="26789"/>
                </a:lnTo>
                <a:lnTo>
                  <a:pt x="258961" y="35718"/>
                </a:lnTo>
                <a:lnTo>
                  <a:pt x="258961" y="44648"/>
                </a:lnTo>
                <a:lnTo>
                  <a:pt x="267891" y="62507"/>
                </a:lnTo>
                <a:lnTo>
                  <a:pt x="267891" y="71437"/>
                </a:lnTo>
                <a:lnTo>
                  <a:pt x="258961" y="89296"/>
                </a:lnTo>
                <a:lnTo>
                  <a:pt x="258961" y="98226"/>
                </a:lnTo>
                <a:lnTo>
                  <a:pt x="250032" y="116085"/>
                </a:lnTo>
                <a:lnTo>
                  <a:pt x="250032" y="125015"/>
                </a:lnTo>
                <a:lnTo>
                  <a:pt x="241102" y="133945"/>
                </a:lnTo>
                <a:lnTo>
                  <a:pt x="241102" y="133945"/>
                </a:lnTo>
                <a:lnTo>
                  <a:pt x="241102" y="133945"/>
                </a:lnTo>
                <a:lnTo>
                  <a:pt x="241102" y="133945"/>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39" name="Shape 339"/>
          <p:cNvSpPr/>
          <p:nvPr/>
        </p:nvSpPr>
        <p:spPr>
          <a:xfrm>
            <a:off x="7947421" y="4420194"/>
            <a:ext cx="258960" cy="214312"/>
          </a:xfrm>
          <a:custGeom>
            <a:avLst/>
            <a:gdLst/>
            <a:ahLst/>
            <a:cxnLst/>
            <a:rect l="0" t="0" r="0" b="0"/>
            <a:pathLst>
              <a:path w="258961" h="214313" extrusionOk="0">
                <a:moveTo>
                  <a:pt x="53578" y="0"/>
                </a:moveTo>
                <a:lnTo>
                  <a:pt x="53578" y="0"/>
                </a:lnTo>
                <a:lnTo>
                  <a:pt x="44648" y="8930"/>
                </a:lnTo>
                <a:lnTo>
                  <a:pt x="44648" y="8930"/>
                </a:lnTo>
                <a:lnTo>
                  <a:pt x="44648" y="17859"/>
                </a:lnTo>
                <a:lnTo>
                  <a:pt x="44648" y="35719"/>
                </a:lnTo>
                <a:lnTo>
                  <a:pt x="44648" y="53578"/>
                </a:lnTo>
                <a:lnTo>
                  <a:pt x="35719" y="80367"/>
                </a:lnTo>
                <a:lnTo>
                  <a:pt x="35719" y="98226"/>
                </a:lnTo>
                <a:lnTo>
                  <a:pt x="26789" y="125016"/>
                </a:lnTo>
                <a:lnTo>
                  <a:pt x="8930" y="142875"/>
                </a:lnTo>
                <a:lnTo>
                  <a:pt x="8930" y="160734"/>
                </a:lnTo>
                <a:lnTo>
                  <a:pt x="0" y="178594"/>
                </a:lnTo>
                <a:lnTo>
                  <a:pt x="0" y="187523"/>
                </a:lnTo>
                <a:lnTo>
                  <a:pt x="0" y="196453"/>
                </a:lnTo>
                <a:lnTo>
                  <a:pt x="0" y="205383"/>
                </a:lnTo>
                <a:lnTo>
                  <a:pt x="8930" y="214312"/>
                </a:lnTo>
                <a:lnTo>
                  <a:pt x="35719" y="214312"/>
                </a:lnTo>
                <a:lnTo>
                  <a:pt x="53578" y="214312"/>
                </a:lnTo>
                <a:lnTo>
                  <a:pt x="80367" y="205383"/>
                </a:lnTo>
                <a:lnTo>
                  <a:pt x="107156" y="196453"/>
                </a:lnTo>
                <a:lnTo>
                  <a:pt x="142875" y="187523"/>
                </a:lnTo>
                <a:lnTo>
                  <a:pt x="169664" y="187523"/>
                </a:lnTo>
                <a:lnTo>
                  <a:pt x="196453" y="178594"/>
                </a:lnTo>
                <a:lnTo>
                  <a:pt x="223242" y="178594"/>
                </a:lnTo>
                <a:lnTo>
                  <a:pt x="241101" y="178594"/>
                </a:lnTo>
                <a:lnTo>
                  <a:pt x="258960" y="178594"/>
                </a:lnTo>
                <a:lnTo>
                  <a:pt x="258960" y="178594"/>
                </a:lnTo>
                <a:lnTo>
                  <a:pt x="258960" y="178594"/>
                </a:lnTo>
              </a:path>
            </a:pathLst>
          </a:custGeom>
          <a:noFill/>
          <a:ln w="3810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190500" algn="l" rtl="0">
              <a:spcBef>
                <a:spcPts val="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p:txBody>
      </p:sp>
      <p:sp>
        <p:nvSpPr>
          <p:cNvPr id="345" name="Shape 345"/>
          <p:cNvSpPr/>
          <p:nvPr/>
        </p:nvSpPr>
        <p:spPr>
          <a:xfrm>
            <a:off x="168811" y="478302"/>
            <a:ext cx="8862645" cy="5632310"/>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4000" b="1" i="0" u="none" strike="noStrike" cap="none" baseline="0">
                <a:solidFill>
                  <a:schemeClr val="dk1"/>
                </a:solidFill>
                <a:latin typeface="Quattrocento"/>
                <a:ea typeface="Quattrocento"/>
                <a:cs typeface="Quattrocento"/>
                <a:sym typeface="Quattrocento"/>
              </a:rPr>
              <a:t>HOMEWORK:</a:t>
            </a:r>
          </a:p>
          <a:p>
            <a:pPr marL="0" marR="0" lvl="0" indent="0" algn="l" rtl="0">
              <a:spcBef>
                <a:spcPts val="0"/>
              </a:spcBef>
              <a:buSzPct val="25000"/>
              <a:buNone/>
            </a:pPr>
            <a:r>
              <a:rPr lang="en-US" sz="4000" b="1" i="0" u="none" strike="noStrike" cap="none" baseline="0">
                <a:solidFill>
                  <a:schemeClr val="dk1"/>
                </a:solidFill>
                <a:latin typeface="Quattrocento"/>
                <a:ea typeface="Quattrocento"/>
                <a:cs typeface="Quattrocento"/>
                <a:sym typeface="Quattrocento"/>
              </a:rPr>
              <a:t>Set up a data table for the Density Lab  </a:t>
            </a:r>
          </a:p>
          <a:p>
            <a:pPr marL="0" marR="0" lvl="0" indent="0" algn="l" rtl="0">
              <a:spcBef>
                <a:spcPts val="0"/>
              </a:spcBef>
              <a:buSzPct val="25000"/>
              <a:buNone/>
            </a:pPr>
            <a:r>
              <a:rPr lang="en-US" sz="4000" b="0" i="0" u="none" strike="noStrike" cap="none" baseline="0">
                <a:solidFill>
                  <a:schemeClr val="dk1"/>
                </a:solidFill>
                <a:latin typeface="Quattrocento"/>
                <a:ea typeface="Quattrocento"/>
                <a:cs typeface="Quattrocento"/>
                <a:sym typeface="Quattrocento"/>
              </a:rPr>
              <a:t>Set up columns for independent variable, dependent variable, Density ratio, and calculated density. Title your data table. Use a ruler for all lines. Include units.</a:t>
            </a:r>
          </a:p>
          <a:p>
            <a:pPr marL="0" marR="0" lvl="0" indent="0" algn="l" rtl="0">
              <a:spcBef>
                <a:spcPts val="0"/>
              </a:spcBef>
              <a:buSzPct val="25000"/>
              <a:buNone/>
            </a:pPr>
            <a:r>
              <a:rPr lang="en-US" sz="4000" b="0" i="0" u="none" strike="noStrike" cap="none" baseline="0">
                <a:solidFill>
                  <a:schemeClr val="dk1"/>
                </a:solidFill>
                <a:latin typeface="Quattrocento"/>
                <a:ea typeface="Quattrocento"/>
                <a:cs typeface="Quattrocento"/>
                <a:sym typeface="Quattrocento"/>
              </a:rPr>
              <a:t>You need rows for 10-12 trials</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Controls and Variables</a:t>
            </a:r>
          </a:p>
        </p:txBody>
      </p:sp>
      <p:sp>
        <p:nvSpPr>
          <p:cNvPr id="146" name="Shape 146"/>
          <p:cNvSpPr txBox="1">
            <a:spLocks noGrp="1"/>
          </p:cNvSpPr>
          <p:nvPr>
            <p:ph type="body" idx="1"/>
          </p:nvPr>
        </p:nvSpPr>
        <p:spPr>
          <a:xfrm>
            <a:off x="283029" y="1861456"/>
            <a:ext cx="8523513" cy="4996544"/>
          </a:xfrm>
          <a:prstGeom prst="rect">
            <a:avLst/>
          </a:prstGeom>
          <a:noFill/>
          <a:ln>
            <a:noFill/>
          </a:ln>
        </p:spPr>
        <p:txBody>
          <a:bodyPr lIns="91425" tIns="45700" rIns="91425" bIns="45700" numCol="1" anchor="t" anchorCtr="0">
            <a:noAutofit/>
          </a:bodyPr>
          <a:lstStyle/>
          <a:p>
            <a:pPr marL="342900" marR="0" lvl="0" indent="-342900" algn="l" rtl="0">
              <a:lnSpc>
                <a:spcPct val="75000"/>
              </a:lnSpc>
              <a:spcBef>
                <a:spcPts val="0"/>
              </a:spcBef>
              <a:buClr>
                <a:schemeClr val="lt1"/>
              </a:buClr>
              <a:buSzPct val="100000"/>
              <a:buFont typeface="Noto Symbol"/>
              <a:buChar char="●"/>
            </a:pPr>
            <a:r>
              <a:rPr lang="en-US" sz="2600" b="1" i="0" u="none" strike="noStrike" cap="none" baseline="0">
                <a:solidFill>
                  <a:schemeClr val="lt1"/>
                </a:solidFill>
                <a:latin typeface="Quattrocento"/>
                <a:ea typeface="Quattrocento"/>
                <a:cs typeface="Quattrocento"/>
                <a:sym typeface="Quattrocento"/>
              </a:rPr>
              <a:t>Control </a:t>
            </a:r>
            <a:r>
              <a:rPr lang="en-US" sz="2600" b="0" i="0" u="none" strike="noStrike" cap="none" baseline="0">
                <a:solidFill>
                  <a:schemeClr val="lt1"/>
                </a:solidFill>
                <a:latin typeface="Quattrocento"/>
                <a:ea typeface="Quattrocento"/>
                <a:cs typeface="Quattrocento"/>
                <a:sym typeface="Quattrocento"/>
              </a:rPr>
              <a:t>– A part of the experiment that is not being tested and therefore is kept the same.</a:t>
            </a:r>
          </a:p>
          <a:p>
            <a:pPr marL="342900" marR="0" lvl="0" indent="-342900" algn="l" rtl="0">
              <a:lnSpc>
                <a:spcPct val="75000"/>
              </a:lnSpc>
              <a:spcBef>
                <a:spcPts val="2000"/>
              </a:spcBef>
              <a:buClr>
                <a:schemeClr val="lt1"/>
              </a:buClr>
              <a:buSzPct val="100000"/>
              <a:buFont typeface="Noto Symbol"/>
              <a:buChar char="●"/>
            </a:pPr>
            <a:r>
              <a:rPr lang="en-US" sz="2600" b="1" i="0" u="none" strike="noStrike" cap="none" baseline="0">
                <a:solidFill>
                  <a:schemeClr val="lt1"/>
                </a:solidFill>
                <a:latin typeface="Quattrocento"/>
                <a:ea typeface="Quattrocento"/>
                <a:cs typeface="Quattrocento"/>
                <a:sym typeface="Quattrocento"/>
              </a:rPr>
              <a:t>Variable </a:t>
            </a:r>
            <a:r>
              <a:rPr lang="en-US" sz="2600" b="0" i="0" u="none" strike="noStrike" cap="none" baseline="0">
                <a:solidFill>
                  <a:schemeClr val="lt1"/>
                </a:solidFill>
                <a:latin typeface="Quattrocento"/>
                <a:ea typeface="Quattrocento"/>
                <a:cs typeface="Quattrocento"/>
                <a:sym typeface="Quattrocento"/>
              </a:rPr>
              <a:t>– Any part of the experiment that can          vary/change.</a:t>
            </a:r>
          </a:p>
          <a:p>
            <a:pPr marL="685800" marR="0" lvl="1" indent="-177800" algn="l" rtl="0">
              <a:lnSpc>
                <a:spcPct val="75000"/>
              </a:lnSpc>
              <a:spcBef>
                <a:spcPts val="600"/>
              </a:spcBef>
              <a:buClr>
                <a:schemeClr val="lt1"/>
              </a:buClr>
              <a:buFont typeface="Noto Symbol"/>
              <a:buNone/>
            </a:pPr>
            <a:endParaRPr sz="2600" b="1" i="0" u="none" strike="noStrike" cap="none" baseline="0">
              <a:solidFill>
                <a:schemeClr val="lt1"/>
              </a:solidFill>
              <a:latin typeface="Quattrocento"/>
              <a:ea typeface="Quattrocento"/>
              <a:cs typeface="Quattrocento"/>
              <a:sym typeface="Quattrocento"/>
            </a:endParaRPr>
          </a:p>
          <a:p>
            <a:pPr marL="685800" marR="0" lvl="1" indent="-342900" algn="l" rtl="0">
              <a:lnSpc>
                <a:spcPct val="75000"/>
              </a:lnSpc>
              <a:spcBef>
                <a:spcPts val="600"/>
              </a:spcBef>
              <a:buClr>
                <a:schemeClr val="lt1"/>
              </a:buClr>
              <a:buSzPct val="98076"/>
              <a:buFont typeface="Noto Symbol"/>
              <a:buChar char="●"/>
            </a:pPr>
            <a:r>
              <a:rPr lang="en-US" sz="2550" b="1" i="0" u="none" strike="noStrike" cap="none" baseline="0">
                <a:solidFill>
                  <a:schemeClr val="lt1"/>
                </a:solidFill>
                <a:latin typeface="Quattrocento"/>
                <a:ea typeface="Quattrocento"/>
                <a:cs typeface="Quattrocento"/>
                <a:sym typeface="Quattrocento"/>
              </a:rPr>
              <a:t>Independent Variable</a:t>
            </a:r>
            <a:r>
              <a:rPr lang="en-US" sz="2550" b="0" i="0" u="none" strike="noStrike" cap="none" baseline="0">
                <a:solidFill>
                  <a:schemeClr val="lt1"/>
                </a:solidFill>
                <a:latin typeface="Quattrocento"/>
                <a:ea typeface="Quattrocento"/>
                <a:cs typeface="Quattrocento"/>
                <a:sym typeface="Quattrocento"/>
              </a:rPr>
              <a:t> – The part of the experiment </a:t>
            </a:r>
          </a:p>
          <a:p>
            <a:pPr marL="685800" marR="0" lvl="1" indent="-342900" algn="l" rtl="0">
              <a:lnSpc>
                <a:spcPct val="75000"/>
              </a:lnSpc>
              <a:spcBef>
                <a:spcPts val="600"/>
              </a:spcBef>
              <a:buClr>
                <a:schemeClr val="lt1"/>
              </a:buClr>
              <a:buSzPct val="25000"/>
              <a:buFont typeface="Noto Symbol"/>
              <a:buNone/>
            </a:pPr>
            <a:r>
              <a:rPr lang="en-US" sz="2550" b="0" i="0" u="none" strike="noStrike" cap="none" baseline="0">
                <a:solidFill>
                  <a:schemeClr val="lt1"/>
                </a:solidFill>
                <a:latin typeface="Quattrocento"/>
                <a:ea typeface="Quattrocento"/>
                <a:cs typeface="Quattrocento"/>
                <a:sym typeface="Quattrocento"/>
              </a:rPr>
              <a:t>    that is manipulated or changed by the person </a:t>
            </a:r>
          </a:p>
          <a:p>
            <a:pPr marL="685800" marR="0" lvl="1" indent="-342900" algn="l" rtl="0">
              <a:lnSpc>
                <a:spcPct val="75000"/>
              </a:lnSpc>
              <a:spcBef>
                <a:spcPts val="600"/>
              </a:spcBef>
              <a:buClr>
                <a:schemeClr val="lt1"/>
              </a:buClr>
              <a:buSzPct val="25000"/>
              <a:buFont typeface="Noto Symbol"/>
              <a:buNone/>
            </a:pPr>
            <a:r>
              <a:rPr lang="en-US" sz="2550" b="0" i="0" u="none" strike="noStrike" cap="none" baseline="0">
                <a:solidFill>
                  <a:schemeClr val="lt1"/>
                </a:solidFill>
                <a:latin typeface="Quattrocento"/>
                <a:ea typeface="Quattrocento"/>
                <a:cs typeface="Quattrocento"/>
                <a:sym typeface="Quattrocento"/>
              </a:rPr>
              <a:t>    performing the experiment. To determine the </a:t>
            </a:r>
          </a:p>
          <a:p>
            <a:pPr marL="685800" marR="0" lvl="1" indent="-342900" algn="l" rtl="0">
              <a:lnSpc>
                <a:spcPct val="75000"/>
              </a:lnSpc>
              <a:spcBef>
                <a:spcPts val="600"/>
              </a:spcBef>
              <a:buClr>
                <a:schemeClr val="lt1"/>
              </a:buClr>
              <a:buSzPct val="25000"/>
              <a:buFont typeface="Noto Symbol"/>
              <a:buNone/>
            </a:pPr>
            <a:r>
              <a:rPr lang="en-US" sz="2550" b="0" i="0" u="none" strike="noStrike" cap="none" baseline="0">
                <a:solidFill>
                  <a:schemeClr val="lt1"/>
                </a:solidFill>
                <a:latin typeface="Quattrocento"/>
                <a:ea typeface="Quattrocento"/>
                <a:cs typeface="Quattrocento"/>
                <a:sym typeface="Quattrocento"/>
              </a:rPr>
              <a:t>    independent variable,  ask yourself “What am I </a:t>
            </a:r>
          </a:p>
          <a:p>
            <a:pPr marL="685800" marR="0" lvl="1" indent="-342900" algn="l" rtl="0">
              <a:lnSpc>
                <a:spcPct val="75000"/>
              </a:lnSpc>
              <a:spcBef>
                <a:spcPts val="600"/>
              </a:spcBef>
              <a:buClr>
                <a:schemeClr val="lt1"/>
              </a:buClr>
              <a:buSzPct val="25000"/>
              <a:buFont typeface="Noto Symbol"/>
              <a:buNone/>
            </a:pPr>
            <a:r>
              <a:rPr lang="en-US" sz="2550" b="0" i="0" u="none" strike="noStrike" cap="none" baseline="0">
                <a:solidFill>
                  <a:schemeClr val="lt1"/>
                </a:solidFill>
                <a:latin typeface="Quattrocento"/>
                <a:ea typeface="Quattrocento"/>
                <a:cs typeface="Quattrocento"/>
                <a:sym typeface="Quattrocento"/>
              </a:rPr>
              <a:t>    changing?” </a:t>
            </a:r>
          </a:p>
          <a:p>
            <a:pPr marL="685800" marR="0" lvl="1" indent="-342900" algn="l" rtl="0">
              <a:lnSpc>
                <a:spcPct val="75000"/>
              </a:lnSpc>
              <a:spcBef>
                <a:spcPts val="600"/>
              </a:spcBef>
              <a:buClr>
                <a:schemeClr val="lt1"/>
              </a:buClr>
              <a:buFont typeface="Noto Symbol"/>
              <a:buNone/>
            </a:pPr>
            <a:endParaRPr sz="2550" b="0" i="0" u="none" strike="noStrike" cap="none" baseline="0">
              <a:solidFill>
                <a:schemeClr val="lt1"/>
              </a:solidFill>
              <a:latin typeface="Quattrocento"/>
              <a:ea typeface="Quattrocento"/>
              <a:cs typeface="Quattrocento"/>
              <a:sym typeface="Quattrocento"/>
            </a:endParaRPr>
          </a:p>
          <a:p>
            <a:pPr marL="685800" marR="0" lvl="1" indent="-342900" algn="l" rtl="0">
              <a:lnSpc>
                <a:spcPct val="75000"/>
              </a:lnSpc>
              <a:spcBef>
                <a:spcPts val="600"/>
              </a:spcBef>
              <a:buClr>
                <a:schemeClr val="lt1"/>
              </a:buClr>
              <a:buSzPct val="98076"/>
              <a:buFont typeface="Noto Symbol"/>
              <a:buChar char="●"/>
            </a:pPr>
            <a:r>
              <a:rPr lang="en-US" sz="2550" b="1" i="0" u="none" strike="noStrike" cap="none" baseline="0">
                <a:solidFill>
                  <a:schemeClr val="lt1"/>
                </a:solidFill>
                <a:latin typeface="Quattrocento"/>
                <a:ea typeface="Quattrocento"/>
                <a:cs typeface="Quattrocento"/>
                <a:sym typeface="Quattrocento"/>
              </a:rPr>
              <a:t>Dependent Variable</a:t>
            </a:r>
            <a:r>
              <a:rPr lang="en-US" sz="2550" b="0" i="0" u="none" strike="noStrike" cap="none" baseline="0">
                <a:solidFill>
                  <a:schemeClr val="lt1"/>
                </a:solidFill>
                <a:latin typeface="Quattrocento"/>
                <a:ea typeface="Quattrocento"/>
                <a:cs typeface="Quattrocento"/>
                <a:sym typeface="Quattrocento"/>
              </a:rPr>
              <a:t> – The part of the experiment that </a:t>
            </a:r>
          </a:p>
          <a:p>
            <a:pPr marL="685800" marR="0" lvl="1" indent="-342900" algn="l" rtl="0">
              <a:lnSpc>
                <a:spcPct val="75000"/>
              </a:lnSpc>
              <a:spcBef>
                <a:spcPts val="600"/>
              </a:spcBef>
              <a:buClr>
                <a:schemeClr val="lt1"/>
              </a:buClr>
              <a:buSzPct val="25000"/>
              <a:buFont typeface="Noto Symbol"/>
              <a:buNone/>
            </a:pPr>
            <a:r>
              <a:rPr lang="en-US" sz="2550" b="0" i="0" u="none" strike="noStrike" cap="none" baseline="0">
                <a:solidFill>
                  <a:schemeClr val="lt1"/>
                </a:solidFill>
                <a:latin typeface="Quattrocento"/>
                <a:ea typeface="Quattrocento"/>
                <a:cs typeface="Quattrocento"/>
                <a:sym typeface="Quattrocento"/>
              </a:rPr>
              <a:t>     is affected by the independent  variable. To determine </a:t>
            </a:r>
          </a:p>
          <a:p>
            <a:pPr marL="685800" marR="0" lvl="1" indent="-342900" algn="l" rtl="0">
              <a:lnSpc>
                <a:spcPct val="75000"/>
              </a:lnSpc>
              <a:spcBef>
                <a:spcPts val="600"/>
              </a:spcBef>
              <a:buClr>
                <a:schemeClr val="lt1"/>
              </a:buClr>
              <a:buSzPct val="25000"/>
              <a:buFont typeface="Noto Symbol"/>
              <a:buNone/>
            </a:pPr>
            <a:r>
              <a:rPr lang="en-US" sz="2550" b="0" i="0" u="none" strike="noStrike" cap="none" baseline="0">
                <a:solidFill>
                  <a:schemeClr val="lt1"/>
                </a:solidFill>
                <a:latin typeface="Quattrocento"/>
                <a:ea typeface="Quattrocento"/>
                <a:cs typeface="Quattrocento"/>
                <a:sym typeface="Quattrocento"/>
              </a:rPr>
              <a:t>     the dependent variable, ask yourself, “What am I </a:t>
            </a:r>
          </a:p>
          <a:p>
            <a:pPr marL="685800" marR="0" lvl="1" indent="-342900" algn="l" rtl="0">
              <a:lnSpc>
                <a:spcPct val="75000"/>
              </a:lnSpc>
              <a:spcBef>
                <a:spcPts val="600"/>
              </a:spcBef>
              <a:buClr>
                <a:schemeClr val="lt1"/>
              </a:buClr>
              <a:buSzPct val="25000"/>
              <a:buFont typeface="Noto Symbol"/>
              <a:buNone/>
            </a:pPr>
            <a:r>
              <a:rPr lang="en-US" sz="2550" b="0" i="0" u="none" strike="noStrike" cap="none" baseline="0">
                <a:solidFill>
                  <a:schemeClr val="lt1"/>
                </a:solidFill>
                <a:latin typeface="Quattrocento"/>
                <a:ea typeface="Quattrocento"/>
                <a:cs typeface="Quattrocento"/>
                <a:sym typeface="Quattrocento"/>
              </a:rPr>
              <a:t>     measuring?”</a:t>
            </a:r>
          </a:p>
          <a:p>
            <a:pPr marL="342900" marR="0" lvl="0" indent="-237871" algn="l" rtl="0">
              <a:lnSpc>
                <a:spcPct val="80000"/>
              </a:lnSpc>
              <a:spcBef>
                <a:spcPts val="2000"/>
              </a:spcBef>
              <a:buClr>
                <a:schemeClr val="lt1"/>
              </a:buClr>
              <a:buFont typeface="Noto Symbol"/>
              <a:buNone/>
            </a:pPr>
            <a:endParaRPr sz="165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6">
                                            <p:txEl>
                                              <p:pRg st="1" end="1"/>
                                            </p:txEl>
                                          </p:spTgt>
                                        </p:tgtEl>
                                        <p:attrNameLst>
                                          <p:attrName>style.visibility</p:attrName>
                                        </p:attrNameLst>
                                      </p:cBhvr>
                                      <p:to>
                                        <p:strVal val="visible"/>
                                      </p:to>
                                    </p:set>
                                    <p:animEffect transition="in" filter="fade">
                                      <p:cBhvr>
                                        <p:cTn id="12" dur="500"/>
                                        <p:tgtEl>
                                          <p:spTgt spid="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6">
                                            <p:txEl>
                                              <p:pRg st="2" end="2"/>
                                            </p:txEl>
                                          </p:spTgt>
                                        </p:tgtEl>
                                        <p:attrNameLst>
                                          <p:attrName>style.visibility</p:attrName>
                                        </p:attrNameLst>
                                      </p:cBhvr>
                                      <p:to>
                                        <p:strVal val="visible"/>
                                      </p:to>
                                    </p:set>
                                    <p:animEffect transition="in" filter="fade">
                                      <p:cBhvr>
                                        <p:cTn id="17" dur="500"/>
                                        <p:tgtEl>
                                          <p:spTgt spid="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6">
                                            <p:txEl>
                                              <p:pRg st="3" end="3"/>
                                            </p:txEl>
                                          </p:spTgt>
                                        </p:tgtEl>
                                        <p:attrNameLst>
                                          <p:attrName>style.visibility</p:attrName>
                                        </p:attrNameLst>
                                      </p:cBhvr>
                                      <p:to>
                                        <p:strVal val="visible"/>
                                      </p:to>
                                    </p:set>
                                    <p:animEffect transition="in" filter="fade">
                                      <p:cBhvr>
                                        <p:cTn id="22" dur="500"/>
                                        <p:tgtEl>
                                          <p:spTgt spid="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6">
                                            <p:txEl>
                                              <p:pRg st="4" end="4"/>
                                            </p:txEl>
                                          </p:spTgt>
                                        </p:tgtEl>
                                        <p:attrNameLst>
                                          <p:attrName>style.visibility</p:attrName>
                                        </p:attrNameLst>
                                      </p:cBhvr>
                                      <p:to>
                                        <p:strVal val="visible"/>
                                      </p:to>
                                    </p:set>
                                    <p:animEffect transition="in" filter="fade">
                                      <p:cBhvr>
                                        <p:cTn id="27" dur="500"/>
                                        <p:tgtEl>
                                          <p:spTgt spid="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6">
                                            <p:txEl>
                                              <p:pRg st="5" end="5"/>
                                            </p:txEl>
                                          </p:spTgt>
                                        </p:tgtEl>
                                        <p:attrNameLst>
                                          <p:attrName>style.visibility</p:attrName>
                                        </p:attrNameLst>
                                      </p:cBhvr>
                                      <p:to>
                                        <p:strVal val="visible"/>
                                      </p:to>
                                    </p:set>
                                    <p:animEffect transition="in" filter="fade">
                                      <p:cBhvr>
                                        <p:cTn id="32" dur="500"/>
                                        <p:tgtEl>
                                          <p:spTgt spid="14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6">
                                            <p:txEl>
                                              <p:pRg st="6" end="6"/>
                                            </p:txEl>
                                          </p:spTgt>
                                        </p:tgtEl>
                                        <p:attrNameLst>
                                          <p:attrName>style.visibility</p:attrName>
                                        </p:attrNameLst>
                                      </p:cBhvr>
                                      <p:to>
                                        <p:strVal val="visible"/>
                                      </p:to>
                                    </p:set>
                                    <p:animEffect transition="in" filter="fade">
                                      <p:cBhvr>
                                        <p:cTn id="37" dur="500"/>
                                        <p:tgtEl>
                                          <p:spTgt spid="14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6">
                                            <p:txEl>
                                              <p:pRg st="7" end="7"/>
                                            </p:txEl>
                                          </p:spTgt>
                                        </p:tgtEl>
                                        <p:attrNameLst>
                                          <p:attrName>style.visibility</p:attrName>
                                        </p:attrNameLst>
                                      </p:cBhvr>
                                      <p:to>
                                        <p:strVal val="visible"/>
                                      </p:to>
                                    </p:set>
                                    <p:animEffect transition="in" filter="fade">
                                      <p:cBhvr>
                                        <p:cTn id="42" dur="500"/>
                                        <p:tgtEl>
                                          <p:spTgt spid="14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6">
                                            <p:txEl>
                                              <p:pRg st="8" end="8"/>
                                            </p:txEl>
                                          </p:spTgt>
                                        </p:tgtEl>
                                        <p:attrNameLst>
                                          <p:attrName>style.visibility</p:attrName>
                                        </p:attrNameLst>
                                      </p:cBhvr>
                                      <p:to>
                                        <p:strVal val="visible"/>
                                      </p:to>
                                    </p:set>
                                    <p:animEffect transition="in" filter="fade">
                                      <p:cBhvr>
                                        <p:cTn id="47" dur="500"/>
                                        <p:tgtEl>
                                          <p:spTgt spid="14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6">
                                            <p:txEl>
                                              <p:pRg st="9" end="9"/>
                                            </p:txEl>
                                          </p:spTgt>
                                        </p:tgtEl>
                                        <p:attrNameLst>
                                          <p:attrName>style.visibility</p:attrName>
                                        </p:attrNameLst>
                                      </p:cBhvr>
                                      <p:to>
                                        <p:strVal val="visible"/>
                                      </p:to>
                                    </p:set>
                                    <p:animEffect transition="in" filter="fade">
                                      <p:cBhvr>
                                        <p:cTn id="52" dur="500"/>
                                        <p:tgtEl>
                                          <p:spTgt spid="14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6">
                                            <p:txEl>
                                              <p:pRg st="10" end="10"/>
                                            </p:txEl>
                                          </p:spTgt>
                                        </p:tgtEl>
                                        <p:attrNameLst>
                                          <p:attrName>style.visibility</p:attrName>
                                        </p:attrNameLst>
                                      </p:cBhvr>
                                      <p:to>
                                        <p:strVal val="visible"/>
                                      </p:to>
                                    </p:set>
                                    <p:animEffect transition="in" filter="fade">
                                      <p:cBhvr>
                                        <p:cTn id="57" dur="500"/>
                                        <p:tgtEl>
                                          <p:spTgt spid="14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6">
                                            <p:txEl>
                                              <p:pRg st="11" end="11"/>
                                            </p:txEl>
                                          </p:spTgt>
                                        </p:tgtEl>
                                        <p:attrNameLst>
                                          <p:attrName>style.visibility</p:attrName>
                                        </p:attrNameLst>
                                      </p:cBhvr>
                                      <p:to>
                                        <p:strVal val="visible"/>
                                      </p:to>
                                    </p:set>
                                    <p:animEffect transition="in" filter="fade">
                                      <p:cBhvr>
                                        <p:cTn id="62" dur="500"/>
                                        <p:tgtEl>
                                          <p:spTgt spid="14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6">
                                            <p:txEl>
                                              <p:pRg st="12" end="12"/>
                                            </p:txEl>
                                          </p:spTgt>
                                        </p:tgtEl>
                                        <p:attrNameLst>
                                          <p:attrName>style.visibility</p:attrName>
                                        </p:attrNameLst>
                                      </p:cBhvr>
                                      <p:to>
                                        <p:strVal val="visible"/>
                                      </p:to>
                                    </p:set>
                                    <p:animEffect transition="in" filter="fade">
                                      <p:cBhvr>
                                        <p:cTn id="67" dur="500"/>
                                        <p:tgtEl>
                                          <p:spTgt spid="14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6">
                                            <p:txEl>
                                              <p:pRg st="13" end="13"/>
                                            </p:txEl>
                                          </p:spTgt>
                                        </p:tgtEl>
                                        <p:attrNameLst>
                                          <p:attrName>style.visibility</p:attrName>
                                        </p:attrNameLst>
                                      </p:cBhvr>
                                      <p:to>
                                        <p:strVal val="visible"/>
                                      </p:to>
                                    </p:set>
                                    <p:animEffect transition="in" filter="fade">
                                      <p:cBhvr>
                                        <p:cTn id="72" dur="500"/>
                                        <p:tgtEl>
                                          <p:spTgt spid="14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POE – Wooden Blocks</a:t>
            </a:r>
          </a:p>
        </p:txBody>
      </p:sp>
      <p:sp>
        <p:nvSpPr>
          <p:cNvPr id="116" name="Shape 116"/>
          <p:cNvSpPr txBox="1">
            <a:spLocks noGrp="1"/>
          </p:cNvSpPr>
          <p:nvPr>
            <p:ph type="body" idx="1"/>
          </p:nvPr>
        </p:nvSpPr>
        <p:spPr>
          <a:xfrm>
            <a:off x="765175" y="1497105"/>
            <a:ext cx="7612064" cy="4755775"/>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5400" b="0" i="0" u="none" strike="noStrike" cap="none" baseline="0">
                <a:solidFill>
                  <a:schemeClr val="lt1"/>
                </a:solidFill>
                <a:latin typeface="Quattrocento"/>
                <a:ea typeface="Quattrocento"/>
                <a:cs typeface="Quattrocento"/>
                <a:sym typeface="Quattrocento"/>
              </a:rPr>
              <a:t>P </a:t>
            </a:r>
          </a:p>
          <a:p>
            <a:pPr marL="342900" marR="0" lvl="0" indent="0" algn="l" rtl="0">
              <a:spcBef>
                <a:spcPts val="2000"/>
              </a:spcBef>
              <a:buClr>
                <a:schemeClr val="lt1"/>
              </a:buClr>
              <a:buFont typeface="Noto Symbol"/>
              <a:buNone/>
            </a:pPr>
            <a:endParaRPr sz="5400" b="0"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5400" b="0" i="0" u="none" strike="noStrike" cap="none" baseline="0">
                <a:solidFill>
                  <a:schemeClr val="lt1"/>
                </a:solidFill>
                <a:latin typeface="Quattrocento"/>
                <a:ea typeface="Quattrocento"/>
                <a:cs typeface="Quattrocento"/>
                <a:sym typeface="Quattrocento"/>
              </a:rPr>
              <a:t>O</a:t>
            </a:r>
          </a:p>
          <a:p>
            <a:pPr marL="342900" marR="0" lvl="0" indent="0" algn="l" rtl="0">
              <a:spcBef>
                <a:spcPts val="2000"/>
              </a:spcBef>
              <a:buClr>
                <a:schemeClr val="lt1"/>
              </a:buClr>
              <a:buFont typeface="Noto Symbol"/>
              <a:buNone/>
            </a:pPr>
            <a:endParaRPr sz="5400" b="0"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5400" b="0" i="0" u="none" strike="noStrike" cap="none" baseline="0">
                <a:solidFill>
                  <a:schemeClr val="lt1"/>
                </a:solidFill>
                <a:latin typeface="Quattrocento"/>
                <a:ea typeface="Quattrocento"/>
                <a:cs typeface="Quattrocento"/>
                <a:sym typeface="Quattrocento"/>
              </a:rPr>
              <a:t>E</a:t>
            </a:r>
          </a:p>
        </p:txBody>
      </p:sp>
      <p:grpSp>
        <p:nvGrpSpPr>
          <p:cNvPr id="117" name="Shape 117"/>
          <p:cNvGrpSpPr/>
          <p:nvPr/>
        </p:nvGrpSpPr>
        <p:grpSpPr>
          <a:xfrm>
            <a:off x="2518291" y="1848444"/>
            <a:ext cx="1616044" cy="1643062"/>
            <a:chOff x="2518291" y="1848444"/>
            <a:chExt cx="1616044" cy="1643062"/>
          </a:xfrm>
        </p:grpSpPr>
        <p:sp>
          <p:nvSpPr>
            <p:cNvPr id="118" name="Shape 118"/>
            <p:cNvSpPr/>
            <p:nvPr/>
          </p:nvSpPr>
          <p:spPr>
            <a:xfrm>
              <a:off x="2670008" y="1946672"/>
              <a:ext cx="169632" cy="1419820"/>
            </a:xfrm>
            <a:custGeom>
              <a:avLst/>
              <a:gdLst/>
              <a:ahLst/>
              <a:cxnLst/>
              <a:rect l="0" t="0" r="0" b="0"/>
              <a:pathLst>
                <a:path w="169633" h="1419821" extrusionOk="0">
                  <a:moveTo>
                    <a:pt x="8897" y="0"/>
                  </a:moveTo>
                  <a:lnTo>
                    <a:pt x="0" y="0"/>
                  </a:lnTo>
                  <a:lnTo>
                    <a:pt x="4718" y="4740"/>
                  </a:lnTo>
                  <a:lnTo>
                    <a:pt x="5119" y="6137"/>
                  </a:lnTo>
                  <a:lnTo>
                    <a:pt x="4394" y="7068"/>
                  </a:lnTo>
                  <a:lnTo>
                    <a:pt x="2918" y="7688"/>
                  </a:lnTo>
                  <a:lnTo>
                    <a:pt x="2927" y="9094"/>
                  </a:lnTo>
                  <a:lnTo>
                    <a:pt x="7915" y="16509"/>
                  </a:lnTo>
                  <a:lnTo>
                    <a:pt x="9695" y="24722"/>
                  </a:lnTo>
                  <a:lnTo>
                    <a:pt x="14977" y="33011"/>
                  </a:lnTo>
                  <a:lnTo>
                    <a:pt x="17975" y="41752"/>
                  </a:lnTo>
                  <a:lnTo>
                    <a:pt x="23713" y="50625"/>
                  </a:lnTo>
                  <a:lnTo>
                    <a:pt x="26847" y="59538"/>
                  </a:lnTo>
                  <a:lnTo>
                    <a:pt x="32626" y="68463"/>
                  </a:lnTo>
                  <a:lnTo>
                    <a:pt x="35772" y="77391"/>
                  </a:lnTo>
                  <a:lnTo>
                    <a:pt x="41555" y="86320"/>
                  </a:lnTo>
                  <a:lnTo>
                    <a:pt x="43709" y="96242"/>
                  </a:lnTo>
                  <a:lnTo>
                    <a:pt x="45340" y="110316"/>
                  </a:lnTo>
                  <a:lnTo>
                    <a:pt x="50673" y="122204"/>
                  </a:lnTo>
                  <a:lnTo>
                    <a:pt x="53687" y="136860"/>
                  </a:lnTo>
                  <a:lnTo>
                    <a:pt x="77439" y="180847"/>
                  </a:lnTo>
                  <a:lnTo>
                    <a:pt x="85320" y="193373"/>
                  </a:lnTo>
                  <a:lnTo>
                    <a:pt x="98747" y="232340"/>
                  </a:lnTo>
                  <a:lnTo>
                    <a:pt x="103401" y="244153"/>
                  </a:lnTo>
                  <a:lnTo>
                    <a:pt x="109552" y="285754"/>
                  </a:lnTo>
                  <a:lnTo>
                    <a:pt x="122929" y="325273"/>
                  </a:lnTo>
                  <a:lnTo>
                    <a:pt x="130217" y="342550"/>
                  </a:lnTo>
                  <a:lnTo>
                    <a:pt x="140765" y="386637"/>
                  </a:lnTo>
                  <a:lnTo>
                    <a:pt x="145306" y="428075"/>
                  </a:lnTo>
                  <a:lnTo>
                    <a:pt x="149856" y="446321"/>
                  </a:lnTo>
                  <a:lnTo>
                    <a:pt x="151660" y="488146"/>
                  </a:lnTo>
                  <a:lnTo>
                    <a:pt x="154403" y="520566"/>
                  </a:lnTo>
                  <a:lnTo>
                    <a:pt x="160149" y="562018"/>
                  </a:lnTo>
                  <a:lnTo>
                    <a:pt x="160653" y="600886"/>
                  </a:lnTo>
                  <a:lnTo>
                    <a:pt x="161672" y="616311"/>
                  </a:lnTo>
                  <a:lnTo>
                    <a:pt x="168388" y="653260"/>
                  </a:lnTo>
                  <a:lnTo>
                    <a:pt x="162400" y="694053"/>
                  </a:lnTo>
                  <a:lnTo>
                    <a:pt x="160926" y="732094"/>
                  </a:lnTo>
                  <a:lnTo>
                    <a:pt x="163392" y="761053"/>
                  </a:lnTo>
                  <a:lnTo>
                    <a:pt x="168810" y="803939"/>
                  </a:lnTo>
                  <a:lnTo>
                    <a:pt x="169523" y="843615"/>
                  </a:lnTo>
                  <a:lnTo>
                    <a:pt x="169618" y="884595"/>
                  </a:lnTo>
                  <a:lnTo>
                    <a:pt x="169630" y="928761"/>
                  </a:lnTo>
                  <a:lnTo>
                    <a:pt x="169631" y="973346"/>
                  </a:lnTo>
                  <a:lnTo>
                    <a:pt x="169632" y="1017985"/>
                  </a:lnTo>
                  <a:lnTo>
                    <a:pt x="169632" y="1062633"/>
                  </a:lnTo>
                  <a:lnTo>
                    <a:pt x="166986" y="1098351"/>
                  </a:lnTo>
                  <a:lnTo>
                    <a:pt x="161529" y="1143000"/>
                  </a:lnTo>
                  <a:lnTo>
                    <a:pt x="156070" y="1187648"/>
                  </a:lnTo>
                  <a:lnTo>
                    <a:pt x="149693" y="1229651"/>
                  </a:lnTo>
                  <a:lnTo>
                    <a:pt x="144872" y="1252018"/>
                  </a:lnTo>
                  <a:lnTo>
                    <a:pt x="143110" y="1288913"/>
                  </a:lnTo>
                  <a:lnTo>
                    <a:pt x="142866" y="1331598"/>
                  </a:lnTo>
                  <a:lnTo>
                    <a:pt x="142843" y="1372527"/>
                  </a:lnTo>
                  <a:lnTo>
                    <a:pt x="142843" y="1416088"/>
                  </a:lnTo>
                  <a:lnTo>
                    <a:pt x="142843" y="1419329"/>
                  </a:lnTo>
                  <a:lnTo>
                    <a:pt x="151772" y="1419820"/>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119" name="Shape 119"/>
            <p:cNvSpPr/>
            <p:nvPr/>
          </p:nvSpPr>
          <p:spPr>
            <a:xfrm>
              <a:off x="2830710" y="2035968"/>
              <a:ext cx="1293971" cy="1455538"/>
            </a:xfrm>
            <a:custGeom>
              <a:avLst/>
              <a:gdLst/>
              <a:ahLst/>
              <a:cxnLst/>
              <a:rect l="0" t="0" r="0" b="0"/>
              <a:pathLst>
                <a:path w="1293972" h="1455539" extrusionOk="0">
                  <a:moveTo>
                    <a:pt x="1285875" y="0"/>
                  </a:moveTo>
                  <a:lnTo>
                    <a:pt x="1285875" y="29811"/>
                  </a:lnTo>
                  <a:lnTo>
                    <a:pt x="1284883" y="31780"/>
                  </a:lnTo>
                  <a:lnTo>
                    <a:pt x="1283229" y="33093"/>
                  </a:lnTo>
                  <a:lnTo>
                    <a:pt x="1281135" y="33968"/>
                  </a:lnTo>
                  <a:lnTo>
                    <a:pt x="1279738" y="36536"/>
                  </a:lnTo>
                  <a:lnTo>
                    <a:pt x="1277191" y="53805"/>
                  </a:lnTo>
                  <a:lnTo>
                    <a:pt x="1276948" y="96930"/>
                  </a:lnTo>
                  <a:lnTo>
                    <a:pt x="1276945" y="139989"/>
                  </a:lnTo>
                  <a:lnTo>
                    <a:pt x="1276945" y="184443"/>
                  </a:lnTo>
                  <a:lnTo>
                    <a:pt x="1277937" y="217541"/>
                  </a:lnTo>
                  <a:lnTo>
                    <a:pt x="1285047" y="253030"/>
                  </a:lnTo>
                  <a:lnTo>
                    <a:pt x="1286795" y="288728"/>
                  </a:lnTo>
                  <a:lnTo>
                    <a:pt x="1293971" y="324445"/>
                  </a:lnTo>
                  <a:lnTo>
                    <a:pt x="1293565" y="343297"/>
                  </a:lnTo>
                  <a:lnTo>
                    <a:pt x="1286681" y="386125"/>
                  </a:lnTo>
                  <a:lnTo>
                    <a:pt x="1285946" y="423591"/>
                  </a:lnTo>
                  <a:lnTo>
                    <a:pt x="1284889" y="466486"/>
                  </a:lnTo>
                  <a:lnTo>
                    <a:pt x="1277773" y="503958"/>
                  </a:lnTo>
                  <a:lnTo>
                    <a:pt x="1276026" y="546853"/>
                  </a:lnTo>
                  <a:lnTo>
                    <a:pt x="1268850" y="589470"/>
                  </a:lnTo>
                  <a:lnTo>
                    <a:pt x="1268089" y="633940"/>
                  </a:lnTo>
                  <a:lnTo>
                    <a:pt x="1270676" y="662841"/>
                  </a:lnTo>
                  <a:lnTo>
                    <a:pt x="1276395" y="707486"/>
                  </a:lnTo>
                  <a:lnTo>
                    <a:pt x="1276897" y="752135"/>
                  </a:lnTo>
                  <a:lnTo>
                    <a:pt x="1279587" y="796783"/>
                  </a:lnTo>
                  <a:lnTo>
                    <a:pt x="1282088" y="812516"/>
                  </a:lnTo>
                  <a:lnTo>
                    <a:pt x="1277527" y="857164"/>
                  </a:lnTo>
                  <a:lnTo>
                    <a:pt x="1278110" y="878171"/>
                  </a:lnTo>
                  <a:lnTo>
                    <a:pt x="1285063" y="921827"/>
                  </a:lnTo>
                  <a:lnTo>
                    <a:pt x="1285804" y="964510"/>
                  </a:lnTo>
                  <a:lnTo>
                    <a:pt x="1285871" y="1008886"/>
                  </a:lnTo>
                  <a:lnTo>
                    <a:pt x="1283229" y="1047404"/>
                  </a:lnTo>
                  <a:lnTo>
                    <a:pt x="1274851" y="1088869"/>
                  </a:lnTo>
                  <a:lnTo>
                    <a:pt x="1270041" y="1107117"/>
                  </a:lnTo>
                  <a:lnTo>
                    <a:pt x="1265547" y="1142985"/>
                  </a:lnTo>
                  <a:lnTo>
                    <a:pt x="1261000" y="1160855"/>
                  </a:lnTo>
                  <a:lnTo>
                    <a:pt x="1258346" y="1184487"/>
                  </a:lnTo>
                  <a:lnTo>
                    <a:pt x="1251431" y="1207088"/>
                  </a:lnTo>
                  <a:lnTo>
                    <a:pt x="1249416" y="1226251"/>
                  </a:lnTo>
                  <a:lnTo>
                    <a:pt x="1243138" y="1243266"/>
                  </a:lnTo>
                  <a:lnTo>
                    <a:pt x="1241237" y="1284076"/>
                  </a:lnTo>
                  <a:lnTo>
                    <a:pt x="1233539" y="1293405"/>
                  </a:lnTo>
                  <a:lnTo>
                    <a:pt x="1232297" y="1303734"/>
                  </a:lnTo>
                  <a:lnTo>
                    <a:pt x="1232297" y="1311423"/>
                  </a:lnTo>
                  <a:lnTo>
                    <a:pt x="1231305" y="1311836"/>
                  </a:lnTo>
                  <a:lnTo>
                    <a:pt x="1223735" y="1312632"/>
                  </a:lnTo>
                  <a:lnTo>
                    <a:pt x="1214815" y="1321225"/>
                  </a:lnTo>
                  <a:lnTo>
                    <a:pt x="1214471" y="1329250"/>
                  </a:lnTo>
                  <a:lnTo>
                    <a:pt x="1183394" y="1361565"/>
                  </a:lnTo>
                  <a:lnTo>
                    <a:pt x="1178151" y="1364164"/>
                  </a:lnTo>
                  <a:lnTo>
                    <a:pt x="1175364" y="1364856"/>
                  </a:lnTo>
                  <a:lnTo>
                    <a:pt x="1166700" y="1370572"/>
                  </a:lnTo>
                  <a:lnTo>
                    <a:pt x="1154884" y="1380400"/>
                  </a:lnTo>
                  <a:lnTo>
                    <a:pt x="1114116" y="1395061"/>
                  </a:lnTo>
                  <a:lnTo>
                    <a:pt x="1100377" y="1399916"/>
                  </a:lnTo>
                  <a:lnTo>
                    <a:pt x="1063888" y="1411495"/>
                  </a:lnTo>
                  <a:lnTo>
                    <a:pt x="1045145" y="1417354"/>
                  </a:lnTo>
                  <a:lnTo>
                    <a:pt x="1027024" y="1421735"/>
                  </a:lnTo>
                  <a:lnTo>
                    <a:pt x="1009088" y="1426672"/>
                  </a:lnTo>
                  <a:lnTo>
                    <a:pt x="970693" y="1431213"/>
                  </a:lnTo>
                  <a:lnTo>
                    <a:pt x="928339" y="1437820"/>
                  </a:lnTo>
                  <a:lnTo>
                    <a:pt x="883993" y="1445256"/>
                  </a:lnTo>
                  <a:lnTo>
                    <a:pt x="839385" y="1446431"/>
                  </a:lnTo>
                  <a:lnTo>
                    <a:pt x="798930" y="1451314"/>
                  </a:lnTo>
                  <a:lnTo>
                    <a:pt x="758859" y="1454704"/>
                  </a:lnTo>
                  <a:lnTo>
                    <a:pt x="716400" y="1455374"/>
                  </a:lnTo>
                  <a:lnTo>
                    <a:pt x="679057" y="1455506"/>
                  </a:lnTo>
                  <a:lnTo>
                    <a:pt x="636880" y="1455533"/>
                  </a:lnTo>
                  <a:lnTo>
                    <a:pt x="598856" y="1455538"/>
                  </a:lnTo>
                  <a:lnTo>
                    <a:pt x="557942" y="1455538"/>
                  </a:lnTo>
                  <a:lnTo>
                    <a:pt x="517779" y="1454547"/>
                  </a:lnTo>
                  <a:lnTo>
                    <a:pt x="475303" y="1448471"/>
                  </a:lnTo>
                  <a:lnTo>
                    <a:pt x="437955" y="1446977"/>
                  </a:lnTo>
                  <a:lnTo>
                    <a:pt x="401915" y="1440545"/>
                  </a:lnTo>
                  <a:lnTo>
                    <a:pt x="366133" y="1435600"/>
                  </a:lnTo>
                  <a:lnTo>
                    <a:pt x="327607" y="1428660"/>
                  </a:lnTo>
                  <a:lnTo>
                    <a:pt x="285383" y="1421180"/>
                  </a:lnTo>
                  <a:lnTo>
                    <a:pt x="248121" y="1412931"/>
                  </a:lnTo>
                  <a:lnTo>
                    <a:pt x="225322" y="1408849"/>
                  </a:lnTo>
                  <a:lnTo>
                    <a:pt x="181692" y="1397623"/>
                  </a:lnTo>
                  <a:lnTo>
                    <a:pt x="151821" y="1386568"/>
                  </a:lnTo>
                  <a:lnTo>
                    <a:pt x="133950" y="1382186"/>
                  </a:lnTo>
                  <a:lnTo>
                    <a:pt x="107940" y="1373142"/>
                  </a:lnTo>
                  <a:lnTo>
                    <a:pt x="104702" y="1370842"/>
                  </a:lnTo>
                  <a:lnTo>
                    <a:pt x="65739" y="1358220"/>
                  </a:lnTo>
                  <a:lnTo>
                    <a:pt x="59644" y="1357715"/>
                  </a:lnTo>
                  <a:lnTo>
                    <a:pt x="57622" y="1356589"/>
                  </a:lnTo>
                  <a:lnTo>
                    <a:pt x="56274" y="1354846"/>
                  </a:lnTo>
                  <a:lnTo>
                    <a:pt x="55375" y="1352691"/>
                  </a:lnTo>
                  <a:lnTo>
                    <a:pt x="53784" y="1351255"/>
                  </a:lnTo>
                  <a:lnTo>
                    <a:pt x="46048" y="1348761"/>
                  </a:lnTo>
                  <a:lnTo>
                    <a:pt x="45270" y="1345905"/>
                  </a:lnTo>
                  <a:lnTo>
                    <a:pt x="44685" y="1339830"/>
                  </a:lnTo>
                  <a:lnTo>
                    <a:pt x="36963" y="1339486"/>
                  </a:lnTo>
                  <a:lnTo>
                    <a:pt x="28139" y="1331767"/>
                  </a:lnTo>
                  <a:lnTo>
                    <a:pt x="19927" y="1329777"/>
                  </a:lnTo>
                  <a:lnTo>
                    <a:pt x="10574" y="1322867"/>
                  </a:lnTo>
                  <a:lnTo>
                    <a:pt x="0" y="1321594"/>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120" name="Shape 120"/>
            <p:cNvSpPr/>
            <p:nvPr/>
          </p:nvSpPr>
          <p:spPr>
            <a:xfrm>
              <a:off x="2518291" y="1848444"/>
              <a:ext cx="1571090" cy="321469"/>
            </a:xfrm>
            <a:custGeom>
              <a:avLst/>
              <a:gdLst/>
              <a:ahLst/>
              <a:cxnLst/>
              <a:rect l="0" t="0" r="0" b="0"/>
              <a:pathLst>
                <a:path w="1571091" h="321470" extrusionOk="0">
                  <a:moveTo>
                    <a:pt x="26669" y="44649"/>
                  </a:moveTo>
                  <a:lnTo>
                    <a:pt x="47660" y="44649"/>
                  </a:lnTo>
                  <a:lnTo>
                    <a:pt x="89415" y="53027"/>
                  </a:lnTo>
                  <a:lnTo>
                    <a:pt x="131984" y="53530"/>
                  </a:lnTo>
                  <a:lnTo>
                    <a:pt x="172028" y="50928"/>
                  </a:lnTo>
                  <a:lnTo>
                    <a:pt x="214519" y="45476"/>
                  </a:lnTo>
                  <a:lnTo>
                    <a:pt x="252622" y="44812"/>
                  </a:lnTo>
                  <a:lnTo>
                    <a:pt x="293331" y="44681"/>
                  </a:lnTo>
                  <a:lnTo>
                    <a:pt x="330036" y="38518"/>
                  </a:lnTo>
                  <a:lnTo>
                    <a:pt x="368595" y="36272"/>
                  </a:lnTo>
                  <a:lnTo>
                    <a:pt x="409395" y="31088"/>
                  </a:lnTo>
                  <a:lnTo>
                    <a:pt x="447109" y="27639"/>
                  </a:lnTo>
                  <a:lnTo>
                    <a:pt x="489102" y="24311"/>
                  </a:lnTo>
                  <a:lnTo>
                    <a:pt x="531095" y="19134"/>
                  </a:lnTo>
                  <a:lnTo>
                    <a:pt x="565838" y="13497"/>
                  </a:lnTo>
                  <a:lnTo>
                    <a:pt x="606996" y="9832"/>
                  </a:lnTo>
                  <a:lnTo>
                    <a:pt x="640693" y="8205"/>
                  </a:lnTo>
                  <a:lnTo>
                    <a:pt x="675812" y="2872"/>
                  </a:lnTo>
                  <a:lnTo>
                    <a:pt x="711353" y="851"/>
                  </a:lnTo>
                  <a:lnTo>
                    <a:pt x="747019" y="252"/>
                  </a:lnTo>
                  <a:lnTo>
                    <a:pt x="782722" y="75"/>
                  </a:lnTo>
                  <a:lnTo>
                    <a:pt x="818437" y="22"/>
                  </a:lnTo>
                  <a:lnTo>
                    <a:pt x="854154" y="7"/>
                  </a:lnTo>
                  <a:lnTo>
                    <a:pt x="889872" y="2"/>
                  </a:lnTo>
                  <a:lnTo>
                    <a:pt x="925591" y="1"/>
                  </a:lnTo>
                  <a:lnTo>
                    <a:pt x="961310" y="1"/>
                  </a:lnTo>
                  <a:lnTo>
                    <a:pt x="997028" y="0"/>
                  </a:lnTo>
                  <a:lnTo>
                    <a:pt x="1032747" y="0"/>
                  </a:lnTo>
                  <a:lnTo>
                    <a:pt x="1067474" y="0"/>
                  </a:lnTo>
                  <a:lnTo>
                    <a:pt x="1109023" y="0"/>
                  </a:lnTo>
                  <a:lnTo>
                    <a:pt x="1150414" y="4741"/>
                  </a:lnTo>
                  <a:lnTo>
                    <a:pt x="1193389" y="9095"/>
                  </a:lnTo>
                  <a:lnTo>
                    <a:pt x="1231571" y="15834"/>
                  </a:lnTo>
                  <a:lnTo>
                    <a:pt x="1267776" y="22200"/>
                  </a:lnTo>
                  <a:lnTo>
                    <a:pt x="1309727" y="32020"/>
                  </a:lnTo>
                  <a:lnTo>
                    <a:pt x="1347707" y="37634"/>
                  </a:lnTo>
                  <a:lnTo>
                    <a:pt x="1383871" y="48004"/>
                  </a:lnTo>
                  <a:lnTo>
                    <a:pt x="1425970" y="59912"/>
                  </a:lnTo>
                  <a:lnTo>
                    <a:pt x="1464182" y="69295"/>
                  </a:lnTo>
                  <a:lnTo>
                    <a:pt x="1506167" y="89346"/>
                  </a:lnTo>
                  <a:lnTo>
                    <a:pt x="1550391" y="122040"/>
                  </a:lnTo>
                  <a:lnTo>
                    <a:pt x="1558524" y="130969"/>
                  </a:lnTo>
                  <a:lnTo>
                    <a:pt x="1564420" y="142875"/>
                  </a:lnTo>
                  <a:lnTo>
                    <a:pt x="1568356" y="148828"/>
                  </a:lnTo>
                  <a:lnTo>
                    <a:pt x="1570572" y="157758"/>
                  </a:lnTo>
                  <a:lnTo>
                    <a:pt x="1571090" y="163711"/>
                  </a:lnTo>
                  <a:lnTo>
                    <a:pt x="1563780" y="184519"/>
                  </a:lnTo>
                  <a:lnTo>
                    <a:pt x="1556676" y="194059"/>
                  </a:lnTo>
                  <a:lnTo>
                    <a:pt x="1553551" y="202579"/>
                  </a:lnTo>
                  <a:lnTo>
                    <a:pt x="1512195" y="246811"/>
                  </a:lnTo>
                  <a:lnTo>
                    <a:pt x="1503110" y="254920"/>
                  </a:lnTo>
                  <a:lnTo>
                    <a:pt x="1475144" y="268438"/>
                  </a:lnTo>
                  <a:lnTo>
                    <a:pt x="1468155" y="273095"/>
                  </a:lnTo>
                  <a:lnTo>
                    <a:pt x="1426550" y="287780"/>
                  </a:lnTo>
                  <a:lnTo>
                    <a:pt x="1412800" y="292636"/>
                  </a:lnTo>
                  <a:lnTo>
                    <a:pt x="1399796" y="296720"/>
                  </a:lnTo>
                  <a:lnTo>
                    <a:pt x="1389026" y="300548"/>
                  </a:lnTo>
                  <a:lnTo>
                    <a:pt x="1348210" y="303430"/>
                  </a:lnTo>
                  <a:lnTo>
                    <a:pt x="1336333" y="304522"/>
                  </a:lnTo>
                  <a:lnTo>
                    <a:pt x="1300636" y="311705"/>
                  </a:lnTo>
                  <a:lnTo>
                    <a:pt x="1264919" y="313458"/>
                  </a:lnTo>
                  <a:lnTo>
                    <a:pt x="1229200" y="320635"/>
                  </a:lnTo>
                  <a:lnTo>
                    <a:pt x="1187528" y="321420"/>
                  </a:lnTo>
                  <a:lnTo>
                    <a:pt x="1145856" y="321466"/>
                  </a:lnTo>
                  <a:lnTo>
                    <a:pt x="1104185" y="321469"/>
                  </a:lnTo>
                  <a:lnTo>
                    <a:pt x="1086325" y="320477"/>
                  </a:lnTo>
                  <a:lnTo>
                    <a:pt x="1044470" y="313367"/>
                  </a:lnTo>
                  <a:lnTo>
                    <a:pt x="1000168" y="312588"/>
                  </a:lnTo>
                  <a:lnTo>
                    <a:pt x="988171" y="311569"/>
                  </a:lnTo>
                  <a:lnTo>
                    <a:pt x="952386" y="304439"/>
                  </a:lnTo>
                  <a:lnTo>
                    <a:pt x="910525" y="302690"/>
                  </a:lnTo>
                  <a:lnTo>
                    <a:pt x="866223" y="295236"/>
                  </a:lnTo>
                  <a:lnTo>
                    <a:pt x="827345" y="294712"/>
                  </a:lnTo>
                  <a:lnTo>
                    <a:pt x="782889" y="286580"/>
                  </a:lnTo>
                  <a:lnTo>
                    <a:pt x="764908" y="285004"/>
                  </a:lnTo>
                  <a:lnTo>
                    <a:pt x="734287" y="277670"/>
                  </a:lnTo>
                  <a:lnTo>
                    <a:pt x="706636" y="274342"/>
                  </a:lnTo>
                  <a:lnTo>
                    <a:pt x="686512" y="269165"/>
                  </a:lnTo>
                  <a:lnTo>
                    <a:pt x="660159" y="265413"/>
                  </a:lnTo>
                  <a:lnTo>
                    <a:pt x="642664" y="260873"/>
                  </a:lnTo>
                  <a:lnTo>
                    <a:pt x="631835" y="258819"/>
                  </a:lnTo>
                  <a:lnTo>
                    <a:pt x="619168" y="253076"/>
                  </a:lnTo>
                  <a:lnTo>
                    <a:pt x="578987" y="242462"/>
                  </a:lnTo>
                  <a:lnTo>
                    <a:pt x="538139" y="230131"/>
                  </a:lnTo>
                  <a:lnTo>
                    <a:pt x="529817" y="226304"/>
                  </a:lnTo>
                  <a:lnTo>
                    <a:pt x="514968" y="223157"/>
                  </a:lnTo>
                  <a:lnTo>
                    <a:pt x="502851" y="217374"/>
                  </a:lnTo>
                  <a:lnTo>
                    <a:pt x="488126" y="214228"/>
                  </a:lnTo>
                  <a:lnTo>
                    <a:pt x="457335" y="198920"/>
                  </a:lnTo>
                  <a:lnTo>
                    <a:pt x="413112" y="189450"/>
                  </a:lnTo>
                  <a:lnTo>
                    <a:pt x="399801" y="185449"/>
                  </a:lnTo>
                  <a:lnTo>
                    <a:pt x="355454" y="171024"/>
                  </a:lnTo>
                  <a:lnTo>
                    <a:pt x="342454" y="168941"/>
                  </a:lnTo>
                  <a:lnTo>
                    <a:pt x="332343" y="163607"/>
                  </a:lnTo>
                  <a:lnTo>
                    <a:pt x="307300" y="159995"/>
                  </a:lnTo>
                  <a:lnTo>
                    <a:pt x="296791" y="154673"/>
                  </a:lnTo>
                  <a:lnTo>
                    <a:pt x="282543" y="151662"/>
                  </a:lnTo>
                  <a:lnTo>
                    <a:pt x="268337" y="144905"/>
                  </a:lnTo>
                  <a:lnTo>
                    <a:pt x="252962" y="142150"/>
                  </a:lnTo>
                  <a:lnTo>
                    <a:pt x="240997" y="135860"/>
                  </a:lnTo>
                  <a:lnTo>
                    <a:pt x="233819" y="134324"/>
                  </a:lnTo>
                  <a:lnTo>
                    <a:pt x="225272" y="127884"/>
                  </a:lnTo>
                  <a:lnTo>
                    <a:pt x="216924" y="124873"/>
                  </a:lnTo>
                  <a:lnTo>
                    <a:pt x="206994" y="117439"/>
                  </a:lnTo>
                  <a:lnTo>
                    <a:pt x="198476" y="115361"/>
                  </a:lnTo>
                  <a:lnTo>
                    <a:pt x="190133" y="110029"/>
                  </a:lnTo>
                  <a:lnTo>
                    <a:pt x="178425" y="107724"/>
                  </a:lnTo>
                  <a:lnTo>
                    <a:pt x="175465" y="107535"/>
                  </a:lnTo>
                  <a:lnTo>
                    <a:pt x="169529" y="104679"/>
                  </a:lnTo>
                  <a:lnTo>
                    <a:pt x="163584" y="101095"/>
                  </a:lnTo>
                  <a:lnTo>
                    <a:pt x="154659" y="98084"/>
                  </a:lnTo>
                  <a:lnTo>
                    <a:pt x="145731" y="92342"/>
                  </a:lnTo>
                  <a:lnTo>
                    <a:pt x="136801" y="90199"/>
                  </a:lnTo>
                  <a:lnTo>
                    <a:pt x="130849" y="89698"/>
                  </a:lnTo>
                  <a:lnTo>
                    <a:pt x="124896" y="86830"/>
                  </a:lnTo>
                  <a:lnTo>
                    <a:pt x="117730" y="81644"/>
                  </a:lnTo>
                  <a:lnTo>
                    <a:pt x="111748" y="80746"/>
                  </a:lnTo>
                  <a:lnTo>
                    <a:pt x="68381" y="80374"/>
                  </a:lnTo>
                  <a:lnTo>
                    <a:pt x="26684" y="80368"/>
                  </a:lnTo>
                  <a:lnTo>
                    <a:pt x="4483" y="80368"/>
                  </a:lnTo>
                  <a:lnTo>
                    <a:pt x="2949" y="81360"/>
                  </a:lnTo>
                  <a:lnTo>
                    <a:pt x="1926" y="83013"/>
                  </a:lnTo>
                  <a:lnTo>
                    <a:pt x="149" y="89462"/>
                  </a:lnTo>
                  <a:lnTo>
                    <a:pt x="0" y="93670"/>
                  </a:lnTo>
                  <a:lnTo>
                    <a:pt x="952" y="95189"/>
                  </a:lnTo>
                  <a:lnTo>
                    <a:pt x="2579" y="96202"/>
                  </a:lnTo>
                  <a:lnTo>
                    <a:pt x="8810" y="98227"/>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121" name="Shape 121"/>
            <p:cNvSpPr/>
            <p:nvPr/>
          </p:nvSpPr>
          <p:spPr>
            <a:xfrm>
              <a:off x="2804031" y="2393156"/>
              <a:ext cx="1330304" cy="250032"/>
            </a:xfrm>
            <a:custGeom>
              <a:avLst/>
              <a:gdLst/>
              <a:ahLst/>
              <a:cxnLst/>
              <a:rect l="0" t="0" r="0" b="0"/>
              <a:pathLst>
                <a:path w="1330305" h="250033" extrusionOk="0">
                  <a:moveTo>
                    <a:pt x="26680" y="80367"/>
                  </a:moveTo>
                  <a:lnTo>
                    <a:pt x="26680" y="85108"/>
                  </a:lnTo>
                  <a:lnTo>
                    <a:pt x="27672" y="86504"/>
                  </a:lnTo>
                  <a:lnTo>
                    <a:pt x="29326" y="87435"/>
                  </a:lnTo>
                  <a:lnTo>
                    <a:pt x="31420" y="88056"/>
                  </a:lnTo>
                  <a:lnTo>
                    <a:pt x="57487" y="104097"/>
                  </a:lnTo>
                  <a:lnTo>
                    <a:pt x="78791" y="111494"/>
                  </a:lnTo>
                  <a:lnTo>
                    <a:pt x="95255" y="121316"/>
                  </a:lnTo>
                  <a:lnTo>
                    <a:pt x="136663" y="131867"/>
                  </a:lnTo>
                  <a:lnTo>
                    <a:pt x="158817" y="135975"/>
                  </a:lnTo>
                  <a:lnTo>
                    <a:pt x="197282" y="148103"/>
                  </a:lnTo>
                  <a:lnTo>
                    <a:pt x="241116" y="156058"/>
                  </a:lnTo>
                  <a:lnTo>
                    <a:pt x="285657" y="169832"/>
                  </a:lnTo>
                  <a:lnTo>
                    <a:pt x="326103" y="181604"/>
                  </a:lnTo>
                  <a:lnTo>
                    <a:pt x="365181" y="193483"/>
                  </a:lnTo>
                  <a:lnTo>
                    <a:pt x="404209" y="202738"/>
                  </a:lnTo>
                  <a:lnTo>
                    <a:pt x="445102" y="209601"/>
                  </a:lnTo>
                  <a:lnTo>
                    <a:pt x="487979" y="214374"/>
                  </a:lnTo>
                  <a:lnTo>
                    <a:pt x="528787" y="221197"/>
                  </a:lnTo>
                  <a:lnTo>
                    <a:pt x="570031" y="227579"/>
                  </a:lnTo>
                  <a:lnTo>
                    <a:pt x="606841" y="232257"/>
                  </a:lnTo>
                  <a:lnTo>
                    <a:pt x="645421" y="239061"/>
                  </a:lnTo>
                  <a:lnTo>
                    <a:pt x="681485" y="240699"/>
                  </a:lnTo>
                  <a:lnTo>
                    <a:pt x="720983" y="247159"/>
                  </a:lnTo>
                  <a:lnTo>
                    <a:pt x="758478" y="249464"/>
                  </a:lnTo>
                  <a:lnTo>
                    <a:pt x="794547" y="249919"/>
                  </a:lnTo>
                  <a:lnTo>
                    <a:pt x="830335" y="250009"/>
                  </a:lnTo>
                  <a:lnTo>
                    <a:pt x="866067" y="250027"/>
                  </a:lnTo>
                  <a:lnTo>
                    <a:pt x="909726" y="250031"/>
                  </a:lnTo>
                  <a:lnTo>
                    <a:pt x="947679" y="250032"/>
                  </a:lnTo>
                  <a:lnTo>
                    <a:pt x="991250" y="250032"/>
                  </a:lnTo>
                  <a:lnTo>
                    <a:pt x="1029619" y="249039"/>
                  </a:lnTo>
                  <a:lnTo>
                    <a:pt x="1067083" y="242343"/>
                  </a:lnTo>
                  <a:lnTo>
                    <a:pt x="1105127" y="238619"/>
                  </a:lnTo>
                  <a:lnTo>
                    <a:pt x="1130581" y="233446"/>
                  </a:lnTo>
                  <a:lnTo>
                    <a:pt x="1160697" y="229694"/>
                  </a:lnTo>
                  <a:lnTo>
                    <a:pt x="1178594" y="225154"/>
                  </a:lnTo>
                  <a:lnTo>
                    <a:pt x="1196464" y="221163"/>
                  </a:lnTo>
                  <a:lnTo>
                    <a:pt x="1239023" y="207423"/>
                  </a:lnTo>
                  <a:lnTo>
                    <a:pt x="1252072" y="203342"/>
                  </a:lnTo>
                  <a:lnTo>
                    <a:pt x="1265861" y="198495"/>
                  </a:lnTo>
                  <a:lnTo>
                    <a:pt x="1272950" y="196368"/>
                  </a:lnTo>
                  <a:lnTo>
                    <a:pt x="1294642" y="181061"/>
                  </a:lnTo>
                  <a:lnTo>
                    <a:pt x="1297636" y="180238"/>
                  </a:lnTo>
                  <a:lnTo>
                    <a:pt x="1299633" y="178698"/>
                  </a:lnTo>
                  <a:lnTo>
                    <a:pt x="1303435" y="172782"/>
                  </a:lnTo>
                  <a:lnTo>
                    <a:pt x="1315898" y="165334"/>
                  </a:lnTo>
                  <a:lnTo>
                    <a:pt x="1319002" y="160133"/>
                  </a:lnTo>
                  <a:lnTo>
                    <a:pt x="1321158" y="151910"/>
                  </a:lnTo>
                  <a:lnTo>
                    <a:pt x="1321339" y="147552"/>
                  </a:lnTo>
                  <a:lnTo>
                    <a:pt x="1322380" y="145993"/>
                  </a:lnTo>
                  <a:lnTo>
                    <a:pt x="1324066" y="144954"/>
                  </a:lnTo>
                  <a:lnTo>
                    <a:pt x="1326182" y="144261"/>
                  </a:lnTo>
                  <a:lnTo>
                    <a:pt x="1327593" y="142807"/>
                  </a:lnTo>
                  <a:lnTo>
                    <a:pt x="1330043" y="135309"/>
                  </a:lnTo>
                  <a:lnTo>
                    <a:pt x="1330304" y="129609"/>
                  </a:lnTo>
                  <a:lnTo>
                    <a:pt x="1328357" y="127086"/>
                  </a:lnTo>
                  <a:lnTo>
                    <a:pt x="1297812" y="102172"/>
                  </a:lnTo>
                  <a:lnTo>
                    <a:pt x="1285793" y="96360"/>
                  </a:lnTo>
                  <a:lnTo>
                    <a:pt x="1279825" y="92436"/>
                  </a:lnTo>
                  <a:lnTo>
                    <a:pt x="1238785" y="75140"/>
                  </a:lnTo>
                  <a:lnTo>
                    <a:pt x="1221327" y="72169"/>
                  </a:lnTo>
                  <a:lnTo>
                    <a:pt x="1180302" y="64434"/>
                  </a:lnTo>
                  <a:lnTo>
                    <a:pt x="1161252" y="60433"/>
                  </a:lnTo>
                  <a:lnTo>
                    <a:pt x="1148075" y="56625"/>
                  </a:lnTo>
                  <a:lnTo>
                    <a:pt x="1104051" y="47709"/>
                  </a:lnTo>
                  <a:lnTo>
                    <a:pt x="1062113" y="40311"/>
                  </a:lnTo>
                  <a:lnTo>
                    <a:pt x="1024889" y="36324"/>
                  </a:lnTo>
                  <a:lnTo>
                    <a:pt x="981904" y="29662"/>
                  </a:lnTo>
                  <a:lnTo>
                    <a:pt x="937475" y="27168"/>
                  </a:lnTo>
                  <a:lnTo>
                    <a:pt x="894654" y="20727"/>
                  </a:lnTo>
                  <a:lnTo>
                    <a:pt x="850623" y="18426"/>
                  </a:lnTo>
                  <a:lnTo>
                    <a:pt x="808228" y="13231"/>
                  </a:lnTo>
                  <a:lnTo>
                    <a:pt x="773416" y="10204"/>
                  </a:lnTo>
                  <a:lnTo>
                    <a:pt x="732234" y="9182"/>
                  </a:lnTo>
                  <a:lnTo>
                    <a:pt x="689556" y="6334"/>
                  </a:lnTo>
                  <a:lnTo>
                    <a:pt x="647428" y="1251"/>
                  </a:lnTo>
                  <a:lnTo>
                    <a:pt x="612662" y="371"/>
                  </a:lnTo>
                  <a:lnTo>
                    <a:pt x="577225" y="110"/>
                  </a:lnTo>
                  <a:lnTo>
                    <a:pt x="541590" y="33"/>
                  </a:lnTo>
                  <a:lnTo>
                    <a:pt x="501156" y="10"/>
                  </a:lnTo>
                  <a:lnTo>
                    <a:pt x="462496" y="3"/>
                  </a:lnTo>
                  <a:lnTo>
                    <a:pt x="425906" y="1"/>
                  </a:lnTo>
                  <a:lnTo>
                    <a:pt x="389929" y="0"/>
                  </a:lnTo>
                  <a:lnTo>
                    <a:pt x="348354" y="0"/>
                  </a:lnTo>
                  <a:lnTo>
                    <a:pt x="314585" y="992"/>
                  </a:lnTo>
                  <a:lnTo>
                    <a:pt x="270265" y="7068"/>
                  </a:lnTo>
                  <a:lnTo>
                    <a:pt x="232553" y="8562"/>
                  </a:lnTo>
                  <a:lnTo>
                    <a:pt x="196441" y="14994"/>
                  </a:lnTo>
                  <a:lnTo>
                    <a:pt x="160644" y="19939"/>
                  </a:lnTo>
                  <a:lnTo>
                    <a:pt x="116972" y="26879"/>
                  </a:lnTo>
                  <a:lnTo>
                    <a:pt x="73219" y="40056"/>
                  </a:lnTo>
                  <a:lnTo>
                    <a:pt x="57407" y="43742"/>
                  </a:lnTo>
                  <a:lnTo>
                    <a:pt x="50920" y="44246"/>
                  </a:lnTo>
                  <a:lnTo>
                    <a:pt x="44729" y="47115"/>
                  </a:lnTo>
                  <a:lnTo>
                    <a:pt x="37411" y="52302"/>
                  </a:lnTo>
                  <a:lnTo>
                    <a:pt x="31403" y="53200"/>
                  </a:lnTo>
                  <a:lnTo>
                    <a:pt x="29829" y="54318"/>
                  </a:lnTo>
                  <a:lnTo>
                    <a:pt x="28779" y="56056"/>
                  </a:lnTo>
                  <a:lnTo>
                    <a:pt x="28079" y="58207"/>
                  </a:lnTo>
                  <a:lnTo>
                    <a:pt x="26621" y="59640"/>
                  </a:lnTo>
                  <a:lnTo>
                    <a:pt x="19115" y="62131"/>
                  </a:lnTo>
                  <a:lnTo>
                    <a:pt x="18357" y="64986"/>
                  </a:lnTo>
                  <a:lnTo>
                    <a:pt x="18154" y="67136"/>
                  </a:lnTo>
                  <a:lnTo>
                    <a:pt x="17028" y="68570"/>
                  </a:lnTo>
                  <a:lnTo>
                    <a:pt x="8825" y="71437"/>
                  </a:lnTo>
                  <a:lnTo>
                    <a:pt x="8823" y="71437"/>
                  </a:lnTo>
                  <a:lnTo>
                    <a:pt x="8821" y="76178"/>
                  </a:lnTo>
                  <a:lnTo>
                    <a:pt x="7829" y="77574"/>
                  </a:lnTo>
                  <a:lnTo>
                    <a:pt x="6175" y="78505"/>
                  </a:lnTo>
                  <a:lnTo>
                    <a:pt x="0" y="80335"/>
                  </a:lnTo>
                  <a:lnTo>
                    <a:pt x="8821" y="80367"/>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gr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Think Pair Share</a:t>
            </a:r>
          </a:p>
        </p:txBody>
      </p:sp>
      <p:sp>
        <p:nvSpPr>
          <p:cNvPr id="363" name="Shape 363"/>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What is your independent variable?  What axis will you graph this on?</a:t>
            </a:r>
          </a:p>
          <a:p>
            <a:pPr marL="342900" marR="0" lvl="0" indent="-342900" algn="l" rtl="0">
              <a:spcBef>
                <a:spcPts val="200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Dependent variable?  Which axis?</a:t>
            </a:r>
          </a:p>
          <a:p>
            <a:pPr marL="342900" marR="0" lvl="0" indent="-342900" algn="l" rtl="0">
              <a:spcBef>
                <a:spcPts val="200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What kind of graph should you make?</a:t>
            </a:r>
          </a:p>
          <a:p>
            <a:pPr marL="342900" marR="0" lvl="0" indent="-342900" algn="l" rtl="0">
              <a:spcBef>
                <a:spcPts val="200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Should you plot your calculated density?</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Shape 368"/>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Making a Graph of your Data</a:t>
            </a:r>
          </a:p>
        </p:txBody>
      </p:sp>
      <p:sp>
        <p:nvSpPr>
          <p:cNvPr id="369" name="Shape 369"/>
          <p:cNvSpPr txBox="1">
            <a:spLocks noGrp="1"/>
          </p:cNvSpPr>
          <p:nvPr>
            <p:ph type="body" idx="1"/>
          </p:nvPr>
        </p:nvSpPr>
        <p:spPr>
          <a:xfrm>
            <a:off x="765174" y="2070846"/>
            <a:ext cx="8280351"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Watch a beginner’s guide to graphing - BOZEMAN</a:t>
            </a:r>
          </a:p>
          <a:p>
            <a:pPr marL="342900" marR="0" lvl="0" indent="-342900" algn="l" rtl="0">
              <a:spcBef>
                <a:spcPts val="2000"/>
              </a:spcBef>
              <a:buClr>
                <a:schemeClr val="lt1"/>
              </a:buClr>
              <a:buSzPct val="100000"/>
              <a:buFont typeface="Noto Symbol"/>
              <a:buChar char="●"/>
            </a:pPr>
            <a:r>
              <a:rPr lang="en-US" sz="2400" b="0" i="0" u="sng" strike="noStrike" cap="none" baseline="0">
                <a:solidFill>
                  <a:schemeClr val="hlink"/>
                </a:solidFill>
                <a:latin typeface="Quattrocento"/>
                <a:ea typeface="Quattrocento"/>
                <a:cs typeface="Quattrocento"/>
                <a:sym typeface="Quattrocento"/>
                <a:hlinkClick r:id="rId3"/>
              </a:rPr>
              <a:t>http://www.youtube.com/watch?v=9BkbYeTC6Mo</a:t>
            </a:r>
          </a:p>
          <a:p>
            <a:pPr marL="342900" marR="0" lvl="0" indent="-190500" algn="l" rtl="0">
              <a:spcBef>
                <a:spcPts val="200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Lab Graph Part 1</a:t>
            </a:r>
          </a:p>
        </p:txBody>
      </p:sp>
      <p:sp>
        <p:nvSpPr>
          <p:cNvPr id="375" name="Shape 375"/>
          <p:cNvSpPr txBox="1">
            <a:spLocks noGrp="1"/>
          </p:cNvSpPr>
          <p:nvPr>
            <p:ph type="body" idx="1"/>
          </p:nvPr>
        </p:nvSpPr>
        <p:spPr>
          <a:xfrm>
            <a:off x="270934" y="965200"/>
            <a:ext cx="8873065" cy="5604932"/>
          </a:xfrm>
          <a:prstGeom prst="rect">
            <a:avLst/>
          </a:prstGeom>
          <a:noFill/>
          <a:ln>
            <a:noFill/>
          </a:ln>
        </p:spPr>
        <p:txBody>
          <a:bodyPr lIns="91425" tIns="45700" rIns="91425" bIns="45700" numCol="1" anchor="t" anchorCtr="0">
            <a:noAutofit/>
          </a:bodyPr>
          <a:lstStyle/>
          <a:p>
            <a:pPr marL="342900" marR="0" lvl="0" indent="-342900" algn="l" rtl="0">
              <a:lnSpc>
                <a:spcPct val="90000"/>
              </a:lnSpc>
              <a:spcBef>
                <a:spcPts val="0"/>
              </a:spcBef>
              <a:buClr>
                <a:schemeClr val="lt1"/>
              </a:buClr>
              <a:buFont typeface="Noto Symbol"/>
              <a:buNone/>
            </a:pPr>
            <a:endParaRPr sz="3600" b="1" i="0" u="none" strike="noStrike" cap="none" baseline="0">
              <a:solidFill>
                <a:schemeClr val="lt1"/>
              </a:solidFill>
              <a:latin typeface="Quattrocento"/>
              <a:ea typeface="Quattrocento"/>
              <a:cs typeface="Quattrocento"/>
              <a:sym typeface="Quattrocento"/>
            </a:endParaRPr>
          </a:p>
          <a:p>
            <a:pPr marL="342900" marR="0" lvl="0" indent="-342900" algn="l" rtl="0">
              <a:lnSpc>
                <a:spcPct val="90000"/>
              </a:lnSpc>
              <a:spcBef>
                <a:spcPts val="2000"/>
              </a:spcBef>
              <a:buClr>
                <a:schemeClr val="lt1"/>
              </a:buClr>
              <a:buSzPct val="100000"/>
              <a:buFont typeface="Noto Symbol"/>
              <a:buChar char="●"/>
            </a:pPr>
            <a:r>
              <a:rPr lang="en-US" sz="4000" b="0" i="0" u="none" strike="noStrike" cap="none" baseline="0">
                <a:solidFill>
                  <a:schemeClr val="lt1"/>
                </a:solidFill>
                <a:latin typeface="Quattrocento"/>
                <a:ea typeface="Quattrocento"/>
                <a:cs typeface="Quattrocento"/>
                <a:sym typeface="Quattrocento"/>
              </a:rPr>
              <a:t>Plot a graph on graph paper with the independent variable on the x axis and the dependent variable on the y axis. </a:t>
            </a:r>
          </a:p>
          <a:p>
            <a:pPr marL="342900" marR="0" lvl="0" indent="-342900" algn="l" rtl="0">
              <a:lnSpc>
                <a:spcPct val="90000"/>
              </a:lnSpc>
              <a:spcBef>
                <a:spcPts val="2000"/>
              </a:spcBef>
              <a:buClr>
                <a:schemeClr val="lt1"/>
              </a:buClr>
              <a:buSzPct val="100000"/>
              <a:buFont typeface="Noto Symbol"/>
              <a:buChar char="●"/>
            </a:pPr>
            <a:r>
              <a:rPr lang="en-US" sz="4000" b="0" i="0" u="none" strike="noStrike" cap="none" baseline="0">
                <a:solidFill>
                  <a:schemeClr val="lt1"/>
                </a:solidFill>
                <a:latin typeface="Quattrocento"/>
                <a:ea typeface="Quattrocento"/>
                <a:cs typeface="Quattrocento"/>
                <a:sym typeface="Quattrocento"/>
              </a:rPr>
              <a:t>Follow the guidelines on the graphing rubric. </a:t>
            </a:r>
          </a:p>
          <a:p>
            <a:pPr marL="342900" marR="0" lvl="0" indent="-342900" algn="l" rtl="0">
              <a:lnSpc>
                <a:spcPct val="90000"/>
              </a:lnSpc>
              <a:spcBef>
                <a:spcPts val="2000"/>
              </a:spcBef>
              <a:buClr>
                <a:schemeClr val="lt1"/>
              </a:buClr>
              <a:buSzPct val="100000"/>
              <a:buFont typeface="Noto Symbol"/>
              <a:buChar char="●"/>
            </a:pPr>
            <a:r>
              <a:rPr lang="en-US" sz="4000" b="0" i="0" u="none" strike="noStrike" cap="none" baseline="0">
                <a:solidFill>
                  <a:schemeClr val="lt1"/>
                </a:solidFill>
                <a:latin typeface="Quattrocento"/>
                <a:ea typeface="Quattrocento"/>
                <a:cs typeface="Quattrocento"/>
                <a:sym typeface="Quattrocento"/>
              </a:rPr>
              <a:t>Self assess your graph</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OPENER – day 2</a:t>
            </a:r>
          </a:p>
        </p:txBody>
      </p:sp>
      <p:sp>
        <p:nvSpPr>
          <p:cNvPr id="222" name="Shape 222"/>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514350" marR="0" lvl="0" indent="-514350" algn="l" rtl="0">
              <a:lnSpc>
                <a:spcPct val="90000"/>
              </a:lnSpc>
              <a:spcBef>
                <a:spcPts val="0"/>
              </a:spcBef>
              <a:buClr>
                <a:schemeClr val="lt1"/>
              </a:buClr>
              <a:buSzPct val="100000"/>
              <a:buFont typeface="Quattrocento"/>
              <a:buAutoNum type="arabicPeriod"/>
            </a:pPr>
            <a:r>
              <a:rPr lang="en-US" sz="3200" b="0" i="0" u="none" strike="noStrike" cap="none" baseline="0">
                <a:solidFill>
                  <a:schemeClr val="lt1"/>
                </a:solidFill>
                <a:latin typeface="Quattrocento"/>
                <a:ea typeface="Quattrocento"/>
                <a:cs typeface="Quattrocento"/>
                <a:sym typeface="Quattrocento"/>
              </a:rPr>
              <a:t>Have HW out and ready to check</a:t>
            </a:r>
          </a:p>
          <a:p>
            <a:pPr marL="514350" marR="0" lvl="0" indent="-514350" algn="l" rtl="0">
              <a:lnSpc>
                <a:spcPct val="90000"/>
              </a:lnSpc>
              <a:spcBef>
                <a:spcPts val="2000"/>
              </a:spcBef>
              <a:buClr>
                <a:schemeClr val="lt1"/>
              </a:buClr>
              <a:buSzPct val="100000"/>
              <a:buFont typeface="Quattrocento"/>
              <a:buAutoNum type="arabicPeriod"/>
            </a:pPr>
            <a:r>
              <a:rPr lang="en-US" sz="3200" b="0" i="0" u="none" strike="noStrike" cap="none" baseline="0">
                <a:solidFill>
                  <a:schemeClr val="lt1"/>
                </a:solidFill>
                <a:latin typeface="Quattrocento"/>
                <a:ea typeface="Quattrocento"/>
                <a:cs typeface="Quattrocento"/>
                <a:sym typeface="Quattrocento"/>
              </a:rPr>
              <a:t>Measure the width of your lab table three times to the nearest  0.1 mm and write the data in your journal. </a:t>
            </a:r>
          </a:p>
          <a:p>
            <a:pPr marL="514350" marR="0" lvl="0" indent="-514350" algn="l" rtl="0">
              <a:lnSpc>
                <a:spcPct val="90000"/>
              </a:lnSpc>
              <a:spcBef>
                <a:spcPts val="2000"/>
              </a:spcBef>
              <a:buClr>
                <a:schemeClr val="lt1"/>
              </a:buClr>
              <a:buSzPct val="100000"/>
              <a:buFont typeface="Quattrocento"/>
              <a:buAutoNum type="arabicPeriod"/>
            </a:pPr>
            <a:r>
              <a:rPr lang="en-US" sz="3200" b="0" i="0" u="none" strike="noStrike" cap="none" baseline="0">
                <a:solidFill>
                  <a:schemeClr val="lt1"/>
                </a:solidFill>
                <a:latin typeface="Quattrocento"/>
                <a:ea typeface="Quattrocento"/>
                <a:cs typeface="Quattrocento"/>
                <a:sym typeface="Quattrocento"/>
              </a:rPr>
              <a:t>What do you notice about the data?</a:t>
            </a:r>
          </a:p>
          <a:p>
            <a:pPr marL="514350" marR="0" lvl="0" indent="-514350" algn="l" rtl="0">
              <a:lnSpc>
                <a:spcPct val="90000"/>
              </a:lnSpc>
              <a:spcBef>
                <a:spcPts val="2000"/>
              </a:spcBef>
              <a:buClr>
                <a:schemeClr val="lt1"/>
              </a:buClr>
              <a:buSzPct val="100000"/>
              <a:buFont typeface="Quattrocento"/>
              <a:buAutoNum type="arabicPeriod"/>
            </a:pPr>
            <a:r>
              <a:rPr lang="en-US" sz="3200" b="0" i="0" u="none" strike="noStrike" cap="none" baseline="0">
                <a:solidFill>
                  <a:schemeClr val="lt1"/>
                </a:solidFill>
                <a:latin typeface="Quattrocento"/>
                <a:ea typeface="Quattrocento"/>
                <a:cs typeface="Quattrocento"/>
                <a:sym typeface="Quattrocento"/>
              </a:rPr>
              <a:t>Compare your measurements to your partner’s. What do you notice?</a:t>
            </a:r>
          </a:p>
          <a:p>
            <a:pPr marL="342900" marR="0" lvl="0" indent="-190500" algn="l" rtl="0">
              <a:lnSpc>
                <a:spcPct val="90000"/>
              </a:lnSpc>
              <a:spcBef>
                <a:spcPts val="200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Determining Volume by Displacement</a:t>
            </a:r>
          </a:p>
        </p:txBody>
      </p:sp>
      <p:sp>
        <p:nvSpPr>
          <p:cNvPr id="242" name="Shape 242"/>
          <p:cNvSpPr txBox="1">
            <a:spLocks noGrp="1"/>
          </p:cNvSpPr>
          <p:nvPr>
            <p:ph type="body" idx="1"/>
          </p:nvPr>
        </p:nvSpPr>
        <p:spPr>
          <a:xfrm>
            <a:off x="270934" y="2070846"/>
            <a:ext cx="8873065"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1" i="0" u="none" strike="noStrike" cap="none" baseline="0">
                <a:solidFill>
                  <a:schemeClr val="lt1"/>
                </a:solidFill>
                <a:latin typeface="Quattrocento"/>
                <a:ea typeface="Quattrocento"/>
                <a:cs typeface="Quattrocento"/>
                <a:sym typeface="Quattrocento"/>
              </a:rPr>
              <a:t>Some irregularly shaped objects are difficult to measure so we can…. find the  Volume by DISPLACEMENT</a:t>
            </a:r>
          </a:p>
          <a:p>
            <a:pPr marL="342900" marR="0" lvl="0" indent="-342900" algn="l" rtl="0">
              <a:spcBef>
                <a:spcPts val="2000"/>
              </a:spcBef>
              <a:buClr>
                <a:schemeClr val="lt1"/>
              </a:buClr>
              <a:buSzPct val="100000"/>
              <a:buFont typeface="Noto Symbol"/>
              <a:buChar char="●"/>
            </a:pPr>
            <a:r>
              <a:rPr lang="en-US" sz="3600" b="1" i="0" u="none" strike="noStrike" cap="none" baseline="0">
                <a:solidFill>
                  <a:schemeClr val="lt1"/>
                </a:solidFill>
                <a:latin typeface="Quattrocento"/>
                <a:ea typeface="Quattrocento"/>
                <a:cs typeface="Quattrocento"/>
                <a:sym typeface="Quattrocento"/>
              </a:rPr>
              <a:t>The volume of a solid (whether regularly or irregularly shaped) can be determined by fluid displacement. </a:t>
            </a:r>
          </a:p>
          <a:p>
            <a:pPr marL="342900" marR="0" lvl="0" indent="-34290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How to find Volume by Fluid Displacement</a:t>
            </a:r>
          </a:p>
        </p:txBody>
      </p:sp>
      <p:sp>
        <p:nvSpPr>
          <p:cNvPr id="254" name="Shape 254"/>
          <p:cNvSpPr txBox="1">
            <a:spLocks noGrp="1"/>
          </p:cNvSpPr>
          <p:nvPr>
            <p:ph type="body" idx="1"/>
          </p:nvPr>
        </p:nvSpPr>
        <p:spPr>
          <a:xfrm>
            <a:off x="270934" y="1679985"/>
            <a:ext cx="8873065" cy="5360893"/>
          </a:xfrm>
          <a:prstGeom prst="rect">
            <a:avLst/>
          </a:prstGeom>
          <a:noFill/>
          <a:ln>
            <a:noFill/>
          </a:ln>
        </p:spPr>
        <p:txBody>
          <a:bodyPr lIns="91425" tIns="45700" rIns="91425" bIns="45700" numCol="1" anchor="t" anchorCtr="0">
            <a:noAutofit/>
          </a:bodyPr>
          <a:lstStyle/>
          <a:p>
            <a:pPr marL="342900" marR="0" lvl="0" indent="-342900" algn="l" rtl="0">
              <a:lnSpc>
                <a:spcPct val="90000"/>
              </a:lnSpc>
              <a:spcBef>
                <a:spcPts val="0"/>
              </a:spcBef>
              <a:buClr>
                <a:schemeClr val="lt1"/>
              </a:buClr>
              <a:buSzPct val="98387"/>
              <a:buFont typeface="Noto Symbol"/>
              <a:buChar char="●"/>
            </a:pPr>
            <a:r>
              <a:rPr lang="en-US" sz="3050" b="1" i="0" u="none" strike="noStrike" cap="none" baseline="0">
                <a:solidFill>
                  <a:schemeClr val="lt1"/>
                </a:solidFill>
                <a:latin typeface="Quattrocento"/>
                <a:ea typeface="Quattrocento"/>
                <a:cs typeface="Quattrocento"/>
                <a:sym typeface="Quattrocento"/>
              </a:rPr>
              <a:t>meniscus – draw and label in your notes</a:t>
            </a:r>
          </a:p>
          <a:p>
            <a:pPr marL="342900" marR="0" lvl="0" indent="-342900" algn="l" rtl="0">
              <a:lnSpc>
                <a:spcPct val="90000"/>
              </a:lnSpc>
              <a:spcBef>
                <a:spcPts val="2000"/>
              </a:spcBef>
              <a:buClr>
                <a:schemeClr val="lt1"/>
              </a:buClr>
              <a:buSzPct val="98387"/>
              <a:buFont typeface="Noto Symbol"/>
              <a:buChar char="●"/>
            </a:pPr>
            <a:r>
              <a:rPr lang="en-US" sz="3050" b="1" i="0" u="none" strike="noStrike" cap="none" baseline="0">
                <a:solidFill>
                  <a:schemeClr val="lt1"/>
                </a:solidFill>
                <a:latin typeface="Quattrocento"/>
                <a:ea typeface="Quattrocento"/>
                <a:cs typeface="Quattrocento"/>
                <a:sym typeface="Quattrocento"/>
              </a:rPr>
              <a:t>Displacement – draw and label in your notes</a:t>
            </a:r>
          </a:p>
          <a:p>
            <a:pPr marL="342900" marR="0" lvl="0" indent="-342900" algn="l" rtl="0">
              <a:lnSpc>
                <a:spcPct val="90000"/>
              </a:lnSpc>
              <a:spcBef>
                <a:spcPts val="2000"/>
              </a:spcBef>
              <a:buClr>
                <a:schemeClr val="lt1"/>
              </a:buClr>
              <a:buSzPct val="98387"/>
              <a:buFont typeface="Noto Symbol"/>
              <a:buChar char="●"/>
            </a:pPr>
            <a:r>
              <a:rPr lang="en-US" sz="3050" b="1" i="0" u="none" strike="noStrike" cap="none" baseline="0">
                <a:solidFill>
                  <a:schemeClr val="lt1"/>
                </a:solidFill>
                <a:latin typeface="Quattrocento"/>
                <a:ea typeface="Quattrocento"/>
                <a:cs typeface="Quattrocento"/>
                <a:sym typeface="Quattrocento"/>
              </a:rPr>
              <a:t>REMEMBER: </a:t>
            </a:r>
          </a:p>
          <a:p>
            <a:pPr marL="342900" marR="0" lvl="0" indent="-342900" algn="l" rtl="0">
              <a:lnSpc>
                <a:spcPct val="90000"/>
              </a:lnSpc>
              <a:spcBef>
                <a:spcPts val="2000"/>
              </a:spcBef>
              <a:buClr>
                <a:schemeClr val="lt1"/>
              </a:buClr>
              <a:buSzPct val="25000"/>
              <a:buFont typeface="Noto Symbol"/>
              <a:buNone/>
            </a:pPr>
            <a:r>
              <a:rPr lang="en-US" sz="3050" b="1" i="0" u="none" strike="noStrike" cap="none" baseline="0">
                <a:solidFill>
                  <a:schemeClr val="lt1"/>
                </a:solidFill>
                <a:latin typeface="Quattrocento"/>
                <a:ea typeface="Quattrocento"/>
                <a:cs typeface="Quattrocento"/>
                <a:sym typeface="Quattrocento"/>
              </a:rPr>
              <a:t>   1mL= 1cm = 1g</a:t>
            </a:r>
            <a:r>
              <a:rPr lang="en-US" sz="3050" b="0" i="0" u="none" strike="noStrike" cap="none" baseline="0">
                <a:solidFill>
                  <a:schemeClr val="lt1"/>
                </a:solidFill>
                <a:latin typeface="Quattrocento"/>
                <a:ea typeface="Quattrocento"/>
                <a:cs typeface="Quattrocento"/>
                <a:sym typeface="Quattrocento"/>
              </a:rPr>
              <a:t> for water at 4 degrees C</a:t>
            </a:r>
            <a:r>
              <a:rPr lang="en-US" sz="3050" b="1" i="0" u="none" strike="noStrike" cap="none" baseline="0">
                <a:solidFill>
                  <a:schemeClr val="lt1"/>
                </a:solidFill>
                <a:latin typeface="Quattrocento"/>
                <a:ea typeface="Quattrocento"/>
                <a:cs typeface="Quattrocento"/>
                <a:sym typeface="Quattrocento"/>
              </a:rPr>
              <a:t> </a:t>
            </a:r>
          </a:p>
          <a:p>
            <a:pPr marL="342900" marR="0" lvl="0" indent="-342900" algn="l" rtl="0">
              <a:lnSpc>
                <a:spcPct val="90000"/>
              </a:lnSpc>
              <a:spcBef>
                <a:spcPts val="2000"/>
              </a:spcBef>
              <a:buClr>
                <a:srgbClr val="FF0000"/>
              </a:buClr>
              <a:buSzPct val="25000"/>
              <a:buFont typeface="Noto Symbol"/>
              <a:buNone/>
            </a:pPr>
            <a:r>
              <a:rPr lang="en-US" sz="3050" b="1" i="0" u="none" strike="noStrike" cap="none" baseline="0">
                <a:solidFill>
                  <a:srgbClr val="FF0000"/>
                </a:solidFill>
                <a:latin typeface="Quattrocento"/>
                <a:ea typeface="Quattrocento"/>
                <a:cs typeface="Quattrocento"/>
                <a:sym typeface="Quattrocento"/>
              </a:rPr>
              <a:t>EUREKA video – Episode 25, Review of Volume and Density </a:t>
            </a:r>
            <a:r>
              <a:rPr lang="en-US" sz="3050" b="1" i="0" u="sng" strike="noStrike" cap="none" baseline="0">
                <a:solidFill>
                  <a:schemeClr val="hlink"/>
                </a:solidFill>
                <a:latin typeface="Quattrocento"/>
                <a:ea typeface="Quattrocento"/>
                <a:cs typeface="Quattrocento"/>
                <a:sym typeface="Quattrocento"/>
                <a:hlinkClick r:id="rId3"/>
              </a:rPr>
              <a:t>http://www.youtube.com/watch?v=GMNpPgLT8Fk</a:t>
            </a:r>
          </a:p>
          <a:p>
            <a:pPr marL="342900" marR="0" lvl="0" indent="-342900" algn="l" rtl="0">
              <a:lnSpc>
                <a:spcPct val="90000"/>
              </a:lnSpc>
              <a:spcBef>
                <a:spcPts val="2000"/>
              </a:spcBef>
              <a:buClr>
                <a:schemeClr val="lt1"/>
              </a:buClr>
              <a:buSzPct val="25000"/>
              <a:buFont typeface="Noto Symbol"/>
              <a:buNone/>
            </a:pPr>
            <a:r>
              <a:rPr lang="en-US" sz="3050" b="1" i="0" u="none" strike="noStrike" cap="none" baseline="0">
                <a:solidFill>
                  <a:schemeClr val="lt1"/>
                </a:solidFill>
                <a:latin typeface="Quattrocento"/>
                <a:ea typeface="Quattrocento"/>
                <a:cs typeface="Quattrocento"/>
                <a:sym typeface="Quattrocento"/>
              </a:rPr>
              <a:t>                    </a:t>
            </a:r>
            <a:r>
              <a:rPr lang="en-US" sz="3050" b="1" i="0" u="sng" strike="noStrike" cap="none" baseline="0">
                <a:solidFill>
                  <a:schemeClr val="hlink"/>
                </a:solidFill>
                <a:latin typeface="Quattrocento"/>
                <a:ea typeface="Quattrocento"/>
                <a:cs typeface="Quattrocento"/>
                <a:sym typeface="Quattrocento"/>
                <a:hlinkClick r:id="rId4"/>
              </a:rPr>
              <a:t>Gizmo for example</a:t>
            </a:r>
          </a:p>
          <a:p>
            <a:pPr marL="342900" marR="0" lvl="0" indent="-342900" algn="l" rtl="0">
              <a:lnSpc>
                <a:spcPct val="90000"/>
              </a:lnSpc>
              <a:spcBef>
                <a:spcPts val="2000"/>
              </a:spcBef>
              <a:buClr>
                <a:schemeClr val="lt1"/>
              </a:buClr>
              <a:buFont typeface="Noto Symbol"/>
              <a:buNone/>
            </a:pPr>
            <a:endParaRPr sz="305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ctrTitle"/>
          </p:nvPr>
        </p:nvSpPr>
        <p:spPr>
          <a:xfrm>
            <a:off x="493775" y="2787119"/>
            <a:ext cx="7196328" cy="1470024"/>
          </a:xfrm>
          <a:prstGeom prst="rect">
            <a:avLst/>
          </a:prstGeom>
          <a:noFill/>
          <a:ln>
            <a:noFill/>
          </a:ln>
        </p:spPr>
        <p:txBody>
          <a:bodyPr lIns="91425" tIns="45700" rIns="91425" bIns="45700" numCol="1" anchor="b" anchorCtr="0">
            <a:noAutofit/>
          </a:bodyPr>
          <a:lstStyle/>
          <a:p>
            <a:pPr marL="0" marR="0" lvl="0" indent="0" algn="l" rtl="0">
              <a:spcBef>
                <a:spcPts val="0"/>
              </a:spcBef>
              <a:buClr>
                <a:schemeClr val="dk2"/>
              </a:buClr>
              <a:buSzPct val="25000"/>
              <a:buFont typeface="Quattrocento"/>
              <a:buNone/>
            </a:pPr>
            <a:r>
              <a:rPr lang="en-US" sz="4800" b="0" i="0" u="none" strike="noStrike" cap="none" baseline="0" dirty="0">
                <a:solidFill>
                  <a:schemeClr val="dk2"/>
                </a:solidFill>
                <a:latin typeface="Quattrocento"/>
                <a:ea typeface="Quattrocento"/>
                <a:cs typeface="Quattrocento"/>
                <a:sym typeface="Quattrocento"/>
              </a:rPr>
              <a:t>It Sinks, It Floats</a:t>
            </a:r>
          </a:p>
        </p:txBody>
      </p:sp>
      <p:sp>
        <p:nvSpPr>
          <p:cNvPr id="128" name="Shape 128"/>
          <p:cNvSpPr txBox="1">
            <a:spLocks noGrp="1"/>
          </p:cNvSpPr>
          <p:nvPr>
            <p:ph type="subTitle" idx="1"/>
          </p:nvPr>
        </p:nvSpPr>
        <p:spPr>
          <a:xfrm>
            <a:off x="493775" y="4504267"/>
            <a:ext cx="7196328" cy="987551"/>
          </a:xfrm>
          <a:prstGeom prst="rect">
            <a:avLst/>
          </a:prstGeom>
          <a:noFill/>
          <a:ln>
            <a:noFill/>
          </a:ln>
        </p:spPr>
        <p:txBody>
          <a:bodyPr lIns="91425" tIns="45700" rIns="91425" bIns="45700" numCol="1" anchor="t" anchorCtr="0">
            <a:noAutofit/>
          </a:bodyPr>
          <a:lstStyle/>
          <a:p>
            <a:pPr marL="0" marR="0" lvl="0" indent="0" algn="l" rtl="0">
              <a:spcBef>
                <a:spcPts val="0"/>
              </a:spcBef>
              <a:buClr>
                <a:schemeClr val="dk2"/>
              </a:buClr>
              <a:buSzPct val="25000"/>
              <a:buFont typeface="Noto Symbol"/>
              <a:buNone/>
            </a:pPr>
            <a:r>
              <a:rPr lang="en-US" sz="3600" b="0" i="0" u="none" strike="noStrike" cap="none" baseline="0" dirty="0">
                <a:solidFill>
                  <a:schemeClr val="dk2"/>
                </a:solidFill>
                <a:latin typeface="Quattrocento"/>
                <a:ea typeface="Quattrocento"/>
                <a:cs typeface="Quattrocento"/>
                <a:sym typeface="Quattrocento"/>
              </a:rPr>
              <a:t>Controls, Variables, Graphing skills</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Font typeface="Quattrocento"/>
              <a:buNone/>
            </a:pPr>
            <a:endParaRPr sz="4800" b="0" i="0" u="none" strike="noStrike" cap="none" baseline="0">
              <a:solidFill>
                <a:schemeClr val="dk2"/>
              </a:solidFill>
              <a:latin typeface="Quattrocento"/>
              <a:ea typeface="Quattrocento"/>
              <a:cs typeface="Quattrocento"/>
              <a:sym typeface="Quattrocento"/>
            </a:endParaRPr>
          </a:p>
        </p:txBody>
      </p:sp>
      <p:sp>
        <p:nvSpPr>
          <p:cNvPr id="260" name="Shape 260"/>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190500" algn="l" rtl="0">
              <a:spcBef>
                <a:spcPts val="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p:txBody>
      </p:sp>
      <p:pic>
        <p:nvPicPr>
          <p:cNvPr id="261" name="Shape 261"/>
          <p:cNvPicPr preferRelativeResize="0"/>
          <p:nvPr/>
        </p:nvPicPr>
        <p:blipFill rotWithShape="1">
          <a:blip r:embed="rId3">
            <a:alphaModFix/>
          </a:blip>
          <a:srcRect/>
          <a:stretch/>
        </p:blipFill>
        <p:spPr>
          <a:xfrm>
            <a:off x="-580572" y="-72932"/>
            <a:ext cx="9877120" cy="7388131"/>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OPENER 10/3/13</a:t>
            </a:r>
          </a:p>
        </p:txBody>
      </p:sp>
      <p:sp>
        <p:nvSpPr>
          <p:cNvPr id="351" name="Shape 351"/>
          <p:cNvSpPr txBox="1">
            <a:spLocks noGrp="1"/>
          </p:cNvSpPr>
          <p:nvPr>
            <p:ph type="body" idx="1"/>
          </p:nvPr>
        </p:nvSpPr>
        <p:spPr>
          <a:xfrm>
            <a:off x="765175" y="1336432"/>
            <a:ext cx="7612064" cy="5521567"/>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SzPct val="98611"/>
              <a:buFont typeface="Noto Symbol"/>
              <a:buChar char="●"/>
            </a:pPr>
            <a:r>
              <a:rPr lang="en-US" sz="3550" b="0" i="0" u="none" strike="noStrike" cap="none" baseline="0">
                <a:solidFill>
                  <a:schemeClr val="lt1"/>
                </a:solidFill>
                <a:latin typeface="Quattrocento"/>
                <a:ea typeface="Quattrocento"/>
                <a:cs typeface="Quattrocento"/>
                <a:sym typeface="Quattrocento"/>
              </a:rPr>
              <a:t>Take out accuracy and precision homework.</a:t>
            </a:r>
          </a:p>
          <a:p>
            <a:pPr marL="0" marR="0" lvl="0" indent="0" algn="l" rtl="0">
              <a:lnSpc>
                <a:spcPct val="80000"/>
              </a:lnSpc>
              <a:spcBef>
                <a:spcPts val="2000"/>
              </a:spcBef>
              <a:buClr>
                <a:schemeClr val="lt1"/>
              </a:buClr>
              <a:buSzPct val="25000"/>
              <a:buFont typeface="Noto Symbol"/>
              <a:buNone/>
            </a:pPr>
            <a:r>
              <a:rPr lang="en-US" sz="3550" b="0" i="0" u="none" strike="noStrike" cap="none" baseline="0">
                <a:solidFill>
                  <a:schemeClr val="lt1"/>
                </a:solidFill>
                <a:latin typeface="Quattrocento"/>
                <a:ea typeface="Quattrocento"/>
                <a:cs typeface="Quattrocento"/>
                <a:sym typeface="Quattrocento"/>
              </a:rPr>
              <a:t>CHECK YOUR WORK on back of sheet:</a:t>
            </a:r>
          </a:p>
          <a:p>
            <a:pPr marL="457200" marR="0" lvl="0" indent="-457200" algn="l" rtl="0">
              <a:lnSpc>
                <a:spcPct val="80000"/>
              </a:lnSpc>
              <a:spcBef>
                <a:spcPts val="2000"/>
              </a:spcBef>
              <a:buClr>
                <a:schemeClr val="lt1"/>
              </a:buClr>
              <a:buSzPct val="98611"/>
              <a:buFont typeface="Noto Symbol"/>
              <a:buAutoNum type="arabicPeriod"/>
            </a:pPr>
            <a:r>
              <a:rPr lang="en-US" sz="3550" b="0" i="0" u="none" strike="noStrike" cap="none" baseline="0">
                <a:solidFill>
                  <a:schemeClr val="lt1"/>
                </a:solidFill>
                <a:latin typeface="Quattrocento"/>
                <a:ea typeface="Quattrocento"/>
                <a:cs typeface="Quattrocento"/>
                <a:sym typeface="Quattrocento"/>
              </a:rPr>
              <a:t>-5.59%  (OK if you rounded to two digits) </a:t>
            </a:r>
          </a:p>
          <a:p>
            <a:pPr marL="457200" marR="0" lvl="0" indent="-457200" algn="l" rtl="0">
              <a:lnSpc>
                <a:spcPct val="80000"/>
              </a:lnSpc>
              <a:spcBef>
                <a:spcPts val="2000"/>
              </a:spcBef>
              <a:buClr>
                <a:schemeClr val="lt1"/>
              </a:buClr>
              <a:buSzPct val="98611"/>
              <a:buFont typeface="Noto Symbol"/>
              <a:buAutoNum type="arabicPeriod"/>
            </a:pPr>
            <a:r>
              <a:rPr lang="en-US" sz="3550" b="0" i="0" u="none" strike="noStrike" cap="none" baseline="0">
                <a:solidFill>
                  <a:schemeClr val="lt1"/>
                </a:solidFill>
                <a:latin typeface="Quattrocento"/>
                <a:ea typeface="Quattrocento"/>
                <a:cs typeface="Quattrocento"/>
                <a:sym typeface="Quattrocento"/>
              </a:rPr>
              <a:t>-2.63 %</a:t>
            </a:r>
          </a:p>
          <a:p>
            <a:pPr marL="457200" marR="0" lvl="0" indent="-457200" algn="l" rtl="0">
              <a:lnSpc>
                <a:spcPct val="80000"/>
              </a:lnSpc>
              <a:spcBef>
                <a:spcPts val="2000"/>
              </a:spcBef>
              <a:buClr>
                <a:schemeClr val="lt1"/>
              </a:buClr>
              <a:buSzPct val="98611"/>
              <a:buFont typeface="Noto Symbol"/>
              <a:buAutoNum type="arabicPeriod"/>
            </a:pPr>
            <a:r>
              <a:rPr lang="en-US" sz="3550" b="0" i="0" u="none" strike="noStrike" cap="none" baseline="0">
                <a:solidFill>
                  <a:schemeClr val="lt1"/>
                </a:solidFill>
                <a:latin typeface="Quattrocento"/>
                <a:ea typeface="Quattrocento"/>
                <a:cs typeface="Quattrocento"/>
                <a:sym typeface="Quattrocento"/>
              </a:rPr>
              <a:t>1.75%</a:t>
            </a:r>
          </a:p>
          <a:p>
            <a:pPr marL="457200" marR="0" lvl="0" indent="-457200" algn="l" rtl="0">
              <a:lnSpc>
                <a:spcPct val="80000"/>
              </a:lnSpc>
              <a:spcBef>
                <a:spcPts val="2000"/>
              </a:spcBef>
              <a:buClr>
                <a:schemeClr val="lt1"/>
              </a:buClr>
              <a:buSzPct val="98611"/>
              <a:buFont typeface="Noto Symbol"/>
              <a:buAutoNum type="arabicPeriod"/>
            </a:pPr>
            <a:r>
              <a:rPr lang="en-US" sz="3550" b="0" i="0" u="none" strike="noStrike" cap="none" baseline="0">
                <a:solidFill>
                  <a:schemeClr val="lt1"/>
                </a:solidFill>
                <a:latin typeface="Quattrocento"/>
                <a:ea typeface="Quattrocento"/>
                <a:cs typeface="Quattrocento"/>
                <a:sym typeface="Quattrocento"/>
              </a:rPr>
              <a:t>Accurate? Yes    Precise? no</a:t>
            </a:r>
          </a:p>
          <a:p>
            <a:pPr marL="342900" marR="0" lvl="0" indent="-236220" algn="l" rtl="0">
              <a:lnSpc>
                <a:spcPct val="80000"/>
              </a:lnSpc>
              <a:spcBef>
                <a:spcPts val="2000"/>
              </a:spcBef>
              <a:buClr>
                <a:schemeClr val="lt1"/>
              </a:buClr>
              <a:buFont typeface="Noto Symbol"/>
              <a:buNone/>
            </a:pPr>
            <a:endParaRPr sz="17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Important Reminders:</a:t>
            </a:r>
          </a:p>
        </p:txBody>
      </p:sp>
      <p:sp>
        <p:nvSpPr>
          <p:cNvPr id="357" name="Shape 357"/>
          <p:cNvSpPr txBox="1">
            <a:spLocks noGrp="1"/>
          </p:cNvSpPr>
          <p:nvPr>
            <p:ph type="body" idx="1"/>
          </p:nvPr>
        </p:nvSpPr>
        <p:spPr>
          <a:xfrm>
            <a:off x="765175" y="1758461"/>
            <a:ext cx="8252215" cy="4994029"/>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You should be recording volume to the 0.1 mL </a:t>
            </a:r>
          </a:p>
          <a:p>
            <a:pPr marL="342900" marR="0" lvl="0" indent="-342900" algn="l" rtl="0">
              <a:spcBef>
                <a:spcPts val="200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eg:   10.2 mL</a:t>
            </a:r>
          </a:p>
          <a:p>
            <a:pPr marL="342900" marR="0" lvl="0" indent="-342900" algn="l" rtl="0">
              <a:spcBef>
                <a:spcPts val="200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You should be recording mass to 0.1 g</a:t>
            </a:r>
          </a:p>
          <a:p>
            <a:pPr marL="342900" marR="0" lvl="0" indent="-342900" algn="l" rtl="0">
              <a:spcBef>
                <a:spcPts val="200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eg:   35.8 g</a:t>
            </a:r>
          </a:p>
          <a:p>
            <a:pPr marL="342900" marR="0" lvl="0" indent="-342900" algn="l" rtl="0">
              <a:spcBef>
                <a:spcPts val="200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This means that you will be rounding your density to 3 digits   eg. 0.998 g/mL</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OPENER</a:t>
            </a:r>
          </a:p>
        </p:txBody>
      </p:sp>
      <p:sp>
        <p:nvSpPr>
          <p:cNvPr id="381" name="Shape 381"/>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4000" b="0" i="0" u="none" strike="noStrike" cap="none" baseline="0">
                <a:solidFill>
                  <a:schemeClr val="lt1"/>
                </a:solidFill>
                <a:latin typeface="Quattrocento"/>
                <a:ea typeface="Quattrocento"/>
                <a:cs typeface="Quattrocento"/>
                <a:sym typeface="Quattrocento"/>
              </a:rPr>
              <a:t>The word density comes from the Greek word “dasus” which means what?</a:t>
            </a:r>
          </a:p>
          <a:p>
            <a:pPr marL="342900" marR="0" lvl="0" indent="-342900" algn="l" rtl="0">
              <a:spcBef>
                <a:spcPts val="2000"/>
              </a:spcBef>
              <a:buClr>
                <a:schemeClr val="lt1"/>
              </a:buClr>
              <a:buSzPct val="100000"/>
              <a:buFont typeface="Noto Symbol"/>
              <a:buChar char="●"/>
            </a:pPr>
            <a:r>
              <a:rPr lang="en-US" sz="4000" b="0" i="0" u="none" strike="noStrike" cap="none" baseline="0">
                <a:solidFill>
                  <a:schemeClr val="lt1"/>
                </a:solidFill>
                <a:latin typeface="Quattrocento"/>
                <a:ea typeface="Quattrocento"/>
                <a:cs typeface="Quattrocento"/>
                <a:sym typeface="Quattrocento"/>
              </a:rPr>
              <a:t>What is the accepted value for the density of water at 4 degrees C?</a:t>
            </a:r>
          </a:p>
        </p:txBody>
      </p:sp>
      <p:sp>
        <p:nvSpPr>
          <p:cNvPr id="382" name="Shape 382"/>
          <p:cNvSpPr txBox="1"/>
          <p:nvPr/>
        </p:nvSpPr>
        <p:spPr>
          <a:xfrm>
            <a:off x="4079630" y="3401592"/>
            <a:ext cx="5064370" cy="5447644"/>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6000" b="0" i="0" u="none" strike="noStrike" cap="none" baseline="0">
                <a:solidFill>
                  <a:schemeClr val="dk1"/>
                </a:solidFill>
                <a:latin typeface="Quattrocento"/>
                <a:ea typeface="Quattrocento"/>
                <a:cs typeface="Quattrocento"/>
                <a:sym typeface="Quattrocento"/>
              </a:rPr>
              <a:t>COMPACT</a:t>
            </a:r>
          </a:p>
          <a:p>
            <a:pPr marL="0" marR="0" lvl="0" indent="0" algn="l" rtl="0">
              <a:spcBef>
                <a:spcPts val="0"/>
              </a:spcBef>
              <a:buSzPct val="25000"/>
              <a:buNone/>
            </a:pPr>
            <a:r>
              <a:rPr lang="en-US" sz="6000" b="0" i="0" u="none" strike="noStrike" cap="none" baseline="0">
                <a:solidFill>
                  <a:schemeClr val="dk1"/>
                </a:solidFill>
                <a:latin typeface="Quattrocento"/>
                <a:ea typeface="Quattrocento"/>
                <a:cs typeface="Quattrocento"/>
                <a:sym typeface="Quattrocento"/>
              </a:rPr>
              <a:t> </a:t>
            </a:r>
          </a:p>
          <a:p>
            <a:pPr marL="0" marR="0" lvl="0" indent="0" algn="l" rtl="0">
              <a:spcBef>
                <a:spcPts val="0"/>
              </a:spcBef>
              <a:buSzPct val="25000"/>
              <a:buNone/>
            </a:pPr>
            <a:r>
              <a:rPr lang="en-US" sz="6000" b="0" i="0" u="none" strike="noStrike" cap="none" baseline="0">
                <a:solidFill>
                  <a:schemeClr val="dk1"/>
                </a:solidFill>
                <a:latin typeface="Quattrocento"/>
                <a:ea typeface="Quattrocento"/>
                <a:cs typeface="Quattrocento"/>
                <a:sym typeface="Quattrocento"/>
              </a:rPr>
              <a:t>1.00 g/mL</a:t>
            </a:r>
          </a:p>
          <a:p>
            <a:pPr marL="0" marR="0" lvl="0" indent="0" algn="l" rtl="0">
              <a:spcBef>
                <a:spcPts val="0"/>
              </a:spcBef>
              <a:buSzPct val="25000"/>
              <a:buNone/>
            </a:pPr>
            <a:r>
              <a:rPr lang="en-US" sz="2400" b="0" i="0" u="none" strike="noStrike" cap="none" baseline="0">
                <a:solidFill>
                  <a:schemeClr val="dk1"/>
                </a:solidFill>
                <a:latin typeface="Quattrocento"/>
                <a:ea typeface="Quattrocento"/>
                <a:cs typeface="Quattrocento"/>
                <a:sym typeface="Quattrocento"/>
              </a:rPr>
              <a:t>(0.99897 g/mL)  This is when water is at its most dense. </a:t>
            </a:r>
          </a:p>
          <a:p>
            <a:pPr marL="0" marR="0" lvl="0" indent="0" algn="l" rtl="0">
              <a:spcBef>
                <a:spcPts val="0"/>
              </a:spcBef>
              <a:buNone/>
            </a:pPr>
            <a:endParaRPr sz="6000" b="0" i="0" u="none" strike="noStrike" cap="none" baseline="0">
              <a:solidFill>
                <a:schemeClr val="dk1"/>
              </a:solidFill>
              <a:latin typeface="Quattrocento"/>
              <a:ea typeface="Quattrocento"/>
              <a:cs typeface="Quattrocento"/>
              <a:sym typeface="Quattrocento"/>
            </a:endParaRPr>
          </a:p>
          <a:p>
            <a:pPr marL="0" marR="0" lvl="0" indent="0" algn="l" rtl="0">
              <a:spcBef>
                <a:spcPts val="0"/>
              </a:spcBef>
              <a:buNone/>
            </a:pPr>
            <a:endParaRPr sz="6000" b="0" i="0" u="none" strike="noStrike" cap="none" baseline="0">
              <a:solidFill>
                <a:schemeClr val="dk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 calcmode="lin" valueType="num">
                                      <p:cBhvr additive="base">
                                        <p:cTn id="7" dur="500"/>
                                        <p:tgtEl>
                                          <p:spTgt spid="382"/>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765174" y="473362"/>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What is the accepted density of water at room temperature?</a:t>
            </a:r>
          </a:p>
        </p:txBody>
      </p:sp>
      <p:sp>
        <p:nvSpPr>
          <p:cNvPr id="389" name="Shape 389"/>
          <p:cNvSpPr txBox="1">
            <a:spLocks noGrp="1"/>
          </p:cNvSpPr>
          <p:nvPr>
            <p:ph type="body" idx="1"/>
          </p:nvPr>
        </p:nvSpPr>
        <p:spPr>
          <a:xfrm>
            <a:off x="765172" y="2141183"/>
            <a:ext cx="7612064" cy="4182034"/>
          </a:xfrm>
          <a:prstGeom prst="rect">
            <a:avLst/>
          </a:prstGeom>
          <a:noFill/>
          <a:ln>
            <a:noFill/>
          </a:ln>
        </p:spPr>
        <p:txBody>
          <a:bodyPr lIns="91425" tIns="45700" rIns="91425" bIns="45700" numCol="1" anchor="t" anchorCtr="0">
            <a:noAutofit/>
          </a:bodyPr>
          <a:lstStyle/>
          <a:p>
            <a:pPr marL="342900" marR="0" lvl="0" indent="-304800" algn="l" rtl="0">
              <a:lnSpc>
                <a:spcPct val="80000"/>
              </a:lnSpc>
              <a:spcBef>
                <a:spcPts val="0"/>
              </a:spcBef>
              <a:buClr>
                <a:schemeClr val="lt1"/>
              </a:buClr>
              <a:buFont typeface="Noto Symbol"/>
              <a:buNone/>
            </a:pPr>
            <a:endParaRPr sz="600" b="0" i="0" u="sng" strike="noStrike" cap="none" baseline="0">
              <a:solidFill>
                <a:schemeClr val="hlink"/>
              </a:solidFill>
              <a:latin typeface="Quattrocento"/>
              <a:ea typeface="Quattrocento"/>
              <a:cs typeface="Quattrocento"/>
              <a:sym typeface="Quattrocento"/>
              <a:hlinkClick r:id="rId3"/>
            </a:endParaRPr>
          </a:p>
          <a:p>
            <a:pPr marL="342900" marR="0" lvl="0" indent="-342900" algn="l" rtl="0">
              <a:lnSpc>
                <a:spcPct val="80000"/>
              </a:lnSpc>
              <a:spcBef>
                <a:spcPts val="200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Pure water has a density of </a:t>
            </a:r>
            <a:r>
              <a:rPr lang="en-US" sz="3200" b="1" i="0" u="none" strike="noStrike" cap="none" baseline="0">
                <a:solidFill>
                  <a:schemeClr val="lt1"/>
                </a:solidFill>
                <a:latin typeface="Quattrocento"/>
                <a:ea typeface="Quattrocento"/>
                <a:cs typeface="Quattrocento"/>
                <a:sym typeface="Quattrocento"/>
              </a:rPr>
              <a:t>0.99823</a:t>
            </a:r>
            <a:r>
              <a:rPr lang="en-US" sz="3200" b="0" i="0" u="none" strike="noStrike" cap="none" baseline="0">
                <a:solidFill>
                  <a:schemeClr val="lt1"/>
                </a:solidFill>
                <a:latin typeface="Quattrocento"/>
                <a:ea typeface="Quattrocento"/>
                <a:cs typeface="Quattrocento"/>
                <a:sym typeface="Quattrocento"/>
              </a:rPr>
              <a:t> grams/mL at 1 atm pressure and a temperature of 20 degrees Celsius (68 degrees Fahrenheit).</a:t>
            </a:r>
          </a:p>
          <a:p>
            <a:pPr marL="342900" marR="0" lvl="0" indent="-342900" algn="l" rtl="0">
              <a:lnSpc>
                <a:spcPct val="80000"/>
              </a:lnSpc>
              <a:spcBef>
                <a:spcPts val="2000"/>
              </a:spcBef>
              <a:buClr>
                <a:schemeClr val="lt1"/>
              </a:buClr>
              <a:buSzPct val="100000"/>
              <a:buFont typeface="Noto Symbol"/>
              <a:buChar char="●"/>
            </a:pPr>
            <a:r>
              <a:rPr lang="en-US" sz="600" b="0" i="0" u="sng" strike="noStrike" cap="none" baseline="0">
                <a:solidFill>
                  <a:schemeClr val="hlink"/>
                </a:solidFill>
                <a:latin typeface="Quattrocento"/>
                <a:ea typeface="Quattrocento"/>
                <a:cs typeface="Quattrocento"/>
                <a:sym typeface="Quattrocento"/>
                <a:hlinkClick r:id="rId4"/>
              </a:rPr>
              <a:t>Q &amp; A: </a:t>
            </a:r>
            <a:r>
              <a:rPr lang="en-US" sz="600" b="1" i="0" u="sng" strike="noStrike" cap="none" baseline="0">
                <a:solidFill>
                  <a:schemeClr val="hlink"/>
                </a:solidFill>
                <a:latin typeface="Quattrocento"/>
                <a:ea typeface="Quattrocento"/>
                <a:cs typeface="Quattrocento"/>
                <a:sym typeface="Quattrocento"/>
                <a:hlinkClick r:id="rId4"/>
              </a:rPr>
              <a:t>Density of water</a:t>
            </a:r>
            <a:r>
              <a:rPr lang="en-US" sz="600" b="0" i="0" u="sng" strike="noStrike" cap="none" baseline="0">
                <a:solidFill>
                  <a:schemeClr val="hlink"/>
                </a:solidFill>
                <a:latin typeface="Quattrocento"/>
                <a:ea typeface="Quattrocento"/>
                <a:cs typeface="Quattrocento"/>
                <a:sym typeface="Quattrocento"/>
                <a:hlinkClick r:id="rId4"/>
              </a:rPr>
              <a:t> | Department of Physics | University </a:t>
            </a:r>
            <a:r>
              <a:rPr lang="en-US" sz="600" b="1" i="0" u="sng" strike="noStrike" cap="none" baseline="0">
                <a:solidFill>
                  <a:schemeClr val="hlink"/>
                </a:solidFill>
                <a:latin typeface="Quattrocento"/>
                <a:ea typeface="Quattrocento"/>
                <a:cs typeface="Quattrocento"/>
                <a:sym typeface="Quattrocento"/>
                <a:hlinkClick r:id="rId4"/>
              </a:rPr>
              <a:t>...</a:t>
            </a:r>
          </a:p>
          <a:p>
            <a:pPr marL="342900" marR="0" lvl="0" indent="-342900" algn="l" rtl="0">
              <a:lnSpc>
                <a:spcPct val="80000"/>
              </a:lnSpc>
              <a:spcBef>
                <a:spcPts val="2000"/>
              </a:spcBef>
              <a:buClr>
                <a:schemeClr val="lt1"/>
              </a:buClr>
              <a:buSzPct val="100000"/>
              <a:buFont typeface="Noto Symbol"/>
              <a:buChar char="●"/>
            </a:pPr>
            <a:r>
              <a:rPr lang="en-US" sz="600" b="0" i="0" u="none" strike="noStrike" cap="none" baseline="0">
                <a:solidFill>
                  <a:schemeClr val="lt1"/>
                </a:solidFill>
                <a:latin typeface="Quattrocento"/>
                <a:ea typeface="Quattrocento"/>
                <a:cs typeface="Quattrocento"/>
                <a:sym typeface="Quattrocento"/>
              </a:rPr>
              <a:t>van.physics.illinois.edu/qa/listing.php?id=2163</a:t>
            </a:r>
          </a:p>
          <a:p>
            <a:pPr marL="342900" marR="0" lvl="0" indent="-304800" algn="l" rtl="0">
              <a:lnSpc>
                <a:spcPct val="80000"/>
              </a:lnSpc>
              <a:spcBef>
                <a:spcPts val="2000"/>
              </a:spcBef>
              <a:buClr>
                <a:schemeClr val="lt1"/>
              </a:buClr>
              <a:buFont typeface="Noto Symbol"/>
              <a:buNone/>
            </a:pPr>
            <a:endParaRPr sz="600" b="0" i="0" u="sng" strike="noStrike" cap="none" baseline="0">
              <a:solidFill>
                <a:schemeClr val="hlink"/>
              </a:solidFill>
              <a:latin typeface="Quattrocento"/>
              <a:ea typeface="Quattrocento"/>
              <a:cs typeface="Quattrocento"/>
              <a:sym typeface="Quattrocento"/>
              <a:hlinkClick r:id="rId3"/>
            </a:endParaRPr>
          </a:p>
          <a:p>
            <a:pPr marL="342900" marR="0" lvl="0" indent="-304800" algn="l" rtl="0">
              <a:lnSpc>
                <a:spcPct val="80000"/>
              </a:lnSpc>
              <a:spcBef>
                <a:spcPts val="2000"/>
              </a:spcBef>
              <a:buClr>
                <a:schemeClr val="lt1"/>
              </a:buClr>
              <a:buFont typeface="Noto Symbol"/>
              <a:buNone/>
            </a:pPr>
            <a:endParaRPr sz="600" b="0" i="0" u="sng" strike="noStrike" cap="none" baseline="0">
              <a:solidFill>
                <a:schemeClr val="hlink"/>
              </a:solidFill>
              <a:latin typeface="Quattrocento"/>
              <a:ea typeface="Quattrocento"/>
              <a:cs typeface="Quattrocento"/>
              <a:sym typeface="Quattrocento"/>
              <a:hlinkClick r:id="rId3"/>
            </a:endParaRPr>
          </a:p>
          <a:p>
            <a:pPr marL="342900" marR="0" lvl="0" indent="-342900" algn="l" rtl="0">
              <a:lnSpc>
                <a:spcPct val="80000"/>
              </a:lnSpc>
              <a:spcBef>
                <a:spcPts val="2000"/>
              </a:spcBef>
              <a:buClr>
                <a:schemeClr val="lt1"/>
              </a:buClr>
              <a:buSzPct val="100000"/>
              <a:buFont typeface="Noto Symbol"/>
              <a:buChar char="●"/>
            </a:pPr>
            <a:r>
              <a:rPr lang="en-US" sz="600" b="0" i="0" u="sng" strike="noStrike" cap="none" baseline="0">
                <a:solidFill>
                  <a:schemeClr val="hlink"/>
                </a:solidFill>
                <a:latin typeface="Quattrocento"/>
                <a:ea typeface="Quattrocento"/>
                <a:cs typeface="Quattrocento"/>
                <a:sym typeface="Quattrocento"/>
                <a:hlinkClick r:id="rId3"/>
              </a:rPr>
              <a:t>Other accepted densities:  http://honorsph.startlogic.com/honorsphysicalscience/labs/density_accepted_values.htm</a:t>
            </a:r>
          </a:p>
          <a:p>
            <a:pPr marL="342900" marR="0" lvl="0" indent="-304800" algn="l" rtl="0">
              <a:lnSpc>
                <a:spcPct val="80000"/>
              </a:lnSpc>
              <a:spcBef>
                <a:spcPts val="2000"/>
              </a:spcBef>
              <a:buClr>
                <a:schemeClr val="lt1"/>
              </a:buClr>
              <a:buFont typeface="Noto Symbol"/>
              <a:buNone/>
            </a:pPr>
            <a:endParaRPr sz="600" b="0" i="0" u="none" strike="noStrike" cap="none" baseline="0">
              <a:solidFill>
                <a:schemeClr val="lt1"/>
              </a:solidFill>
              <a:latin typeface="Quattrocento"/>
              <a:ea typeface="Quattrocento"/>
              <a:cs typeface="Quattrocento"/>
              <a:sym typeface="Quattrocento"/>
            </a:endParaRPr>
          </a:p>
        </p:txBody>
      </p:sp>
      <p:grpSp>
        <p:nvGrpSpPr>
          <p:cNvPr id="390" name="Shape 390"/>
          <p:cNvGrpSpPr/>
          <p:nvPr/>
        </p:nvGrpSpPr>
        <p:grpSpPr>
          <a:xfrm>
            <a:off x="5089921" y="4152305"/>
            <a:ext cx="2705696" cy="598289"/>
            <a:chOff x="5089921" y="4152305"/>
            <a:chExt cx="2705696" cy="598289"/>
          </a:xfrm>
        </p:grpSpPr>
        <p:sp>
          <p:nvSpPr>
            <p:cNvPr id="391" name="Shape 391"/>
            <p:cNvSpPr/>
            <p:nvPr/>
          </p:nvSpPr>
          <p:spPr>
            <a:xfrm>
              <a:off x="7324628" y="4205882"/>
              <a:ext cx="470989" cy="303039"/>
            </a:xfrm>
            <a:custGeom>
              <a:avLst/>
              <a:gdLst/>
              <a:ahLst/>
              <a:cxnLst/>
              <a:rect l="0" t="0" r="0" b="0"/>
              <a:pathLst>
                <a:path w="470990" h="303040" extrusionOk="0">
                  <a:moveTo>
                    <a:pt x="104872" y="0"/>
                  </a:moveTo>
                  <a:lnTo>
                    <a:pt x="104872" y="4740"/>
                  </a:lnTo>
                  <a:lnTo>
                    <a:pt x="91202" y="47595"/>
                  </a:lnTo>
                  <a:lnTo>
                    <a:pt x="71193" y="85690"/>
                  </a:lnTo>
                  <a:lnTo>
                    <a:pt x="48133" y="125295"/>
                  </a:lnTo>
                  <a:lnTo>
                    <a:pt x="30404" y="158722"/>
                  </a:lnTo>
                  <a:lnTo>
                    <a:pt x="9280" y="202927"/>
                  </a:lnTo>
                  <a:lnTo>
                    <a:pt x="0" y="235876"/>
                  </a:lnTo>
                  <a:lnTo>
                    <a:pt x="1377" y="249032"/>
                  </a:lnTo>
                  <a:lnTo>
                    <a:pt x="3132" y="255318"/>
                  </a:lnTo>
                  <a:lnTo>
                    <a:pt x="13022" y="267594"/>
                  </a:lnTo>
                  <a:lnTo>
                    <a:pt x="28331" y="278673"/>
                  </a:lnTo>
                  <a:lnTo>
                    <a:pt x="61248" y="290488"/>
                  </a:lnTo>
                  <a:lnTo>
                    <a:pt x="91436" y="297116"/>
                  </a:lnTo>
                  <a:lnTo>
                    <a:pt x="124697" y="300723"/>
                  </a:lnTo>
                  <a:lnTo>
                    <a:pt x="161308" y="302326"/>
                  </a:lnTo>
                  <a:lnTo>
                    <a:pt x="204039" y="303039"/>
                  </a:lnTo>
                  <a:lnTo>
                    <a:pt x="246842" y="300710"/>
                  </a:lnTo>
                  <a:lnTo>
                    <a:pt x="289017" y="297360"/>
                  </a:lnTo>
                  <a:lnTo>
                    <a:pt x="330912" y="295871"/>
                  </a:lnTo>
                  <a:lnTo>
                    <a:pt x="367392" y="295209"/>
                  </a:lnTo>
                  <a:lnTo>
                    <a:pt x="399149" y="294915"/>
                  </a:lnTo>
                  <a:lnTo>
                    <a:pt x="437356" y="294749"/>
                  </a:lnTo>
                  <a:lnTo>
                    <a:pt x="470989" y="29468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92" name="Shape 392"/>
            <p:cNvSpPr/>
            <p:nvPr/>
          </p:nvSpPr>
          <p:spPr>
            <a:xfrm>
              <a:off x="6884825" y="4393405"/>
              <a:ext cx="338768" cy="235956"/>
            </a:xfrm>
            <a:custGeom>
              <a:avLst/>
              <a:gdLst/>
              <a:ahLst/>
              <a:cxnLst/>
              <a:rect l="0" t="0" r="0" b="0"/>
              <a:pathLst>
                <a:path w="338769" h="235957" extrusionOk="0">
                  <a:moveTo>
                    <a:pt x="35683" y="0"/>
                  </a:moveTo>
                  <a:lnTo>
                    <a:pt x="34691" y="32037"/>
                  </a:lnTo>
                  <a:lnTo>
                    <a:pt x="27993" y="72129"/>
                  </a:lnTo>
                  <a:lnTo>
                    <a:pt x="24271" y="116177"/>
                  </a:lnTo>
                  <a:lnTo>
                    <a:pt x="17681" y="159754"/>
                  </a:lnTo>
                  <a:lnTo>
                    <a:pt x="8804" y="204227"/>
                  </a:lnTo>
                  <a:lnTo>
                    <a:pt x="870" y="228572"/>
                  </a:lnTo>
                  <a:lnTo>
                    <a:pt x="232" y="235956"/>
                  </a:lnTo>
                  <a:lnTo>
                    <a:pt x="143" y="235687"/>
                  </a:lnTo>
                  <a:lnTo>
                    <a:pt x="0" y="228126"/>
                  </a:lnTo>
                  <a:lnTo>
                    <a:pt x="18058" y="184604"/>
                  </a:lnTo>
                  <a:lnTo>
                    <a:pt x="39866" y="142491"/>
                  </a:lnTo>
                  <a:lnTo>
                    <a:pt x="68584" y="102916"/>
                  </a:lnTo>
                  <a:lnTo>
                    <a:pt x="99398" y="78722"/>
                  </a:lnTo>
                  <a:lnTo>
                    <a:pt x="138258" y="60099"/>
                  </a:lnTo>
                  <a:lnTo>
                    <a:pt x="157246" y="55510"/>
                  </a:lnTo>
                  <a:lnTo>
                    <a:pt x="169417" y="57083"/>
                  </a:lnTo>
                  <a:lnTo>
                    <a:pt x="180448" y="61089"/>
                  </a:lnTo>
                  <a:lnTo>
                    <a:pt x="188658" y="66177"/>
                  </a:lnTo>
                  <a:lnTo>
                    <a:pt x="192969" y="71745"/>
                  </a:lnTo>
                  <a:lnTo>
                    <a:pt x="200476" y="88145"/>
                  </a:lnTo>
                  <a:lnTo>
                    <a:pt x="200536" y="99038"/>
                  </a:lnTo>
                  <a:lnTo>
                    <a:pt x="194134" y="141085"/>
                  </a:lnTo>
                  <a:lnTo>
                    <a:pt x="186812" y="157558"/>
                  </a:lnTo>
                  <a:lnTo>
                    <a:pt x="172516" y="180344"/>
                  </a:lnTo>
                  <a:lnTo>
                    <a:pt x="162450" y="186578"/>
                  </a:lnTo>
                  <a:lnTo>
                    <a:pt x="155900" y="187337"/>
                  </a:lnTo>
                  <a:lnTo>
                    <a:pt x="157904" y="187441"/>
                  </a:lnTo>
                  <a:lnTo>
                    <a:pt x="158836" y="186476"/>
                  </a:lnTo>
                  <a:lnTo>
                    <a:pt x="165194" y="170347"/>
                  </a:lnTo>
                  <a:lnTo>
                    <a:pt x="193694" y="130835"/>
                  </a:lnTo>
                  <a:lnTo>
                    <a:pt x="215915" y="105926"/>
                  </a:lnTo>
                  <a:lnTo>
                    <a:pt x="227902" y="101649"/>
                  </a:lnTo>
                  <a:lnTo>
                    <a:pt x="268820" y="98427"/>
                  </a:lnTo>
                  <a:lnTo>
                    <a:pt x="288477" y="99259"/>
                  </a:lnTo>
                  <a:lnTo>
                    <a:pt x="296203" y="102985"/>
                  </a:lnTo>
                  <a:lnTo>
                    <a:pt x="315356" y="126908"/>
                  </a:lnTo>
                  <a:lnTo>
                    <a:pt x="333328" y="165874"/>
                  </a:lnTo>
                  <a:lnTo>
                    <a:pt x="338114" y="190339"/>
                  </a:lnTo>
                  <a:lnTo>
                    <a:pt x="338768" y="202335"/>
                  </a:lnTo>
                  <a:lnTo>
                    <a:pt x="336413" y="211635"/>
                  </a:lnTo>
                  <a:lnTo>
                    <a:pt x="321906" y="231603"/>
                  </a:lnTo>
                  <a:lnTo>
                    <a:pt x="312503" y="232172"/>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93" name="Shape 393"/>
            <p:cNvSpPr/>
            <p:nvPr/>
          </p:nvSpPr>
          <p:spPr>
            <a:xfrm>
              <a:off x="6732984" y="4152305"/>
              <a:ext cx="196454" cy="330398"/>
            </a:xfrm>
            <a:custGeom>
              <a:avLst/>
              <a:gdLst/>
              <a:ahLst/>
              <a:cxnLst/>
              <a:rect l="0" t="0" r="0" b="0"/>
              <a:pathLst>
                <a:path w="196455" h="330399" extrusionOk="0">
                  <a:moveTo>
                    <a:pt x="196454" y="0"/>
                  </a:moveTo>
                  <a:lnTo>
                    <a:pt x="175463" y="39033"/>
                  </a:lnTo>
                  <a:lnTo>
                    <a:pt x="141287" y="83449"/>
                  </a:lnTo>
                  <a:lnTo>
                    <a:pt x="115615" y="116999"/>
                  </a:lnTo>
                  <a:lnTo>
                    <a:pt x="89158" y="152075"/>
                  </a:lnTo>
                  <a:lnTo>
                    <a:pt x="65113" y="187604"/>
                  </a:lnTo>
                  <a:lnTo>
                    <a:pt x="45420" y="223266"/>
                  </a:lnTo>
                  <a:lnTo>
                    <a:pt x="27018" y="258968"/>
                  </a:lnTo>
                  <a:lnTo>
                    <a:pt x="7763" y="297106"/>
                  </a:lnTo>
                  <a:lnTo>
                    <a:pt x="0" y="330398"/>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94" name="Shape 394"/>
            <p:cNvSpPr/>
            <p:nvPr/>
          </p:nvSpPr>
          <p:spPr>
            <a:xfrm>
              <a:off x="6456164" y="4223907"/>
              <a:ext cx="274535" cy="383811"/>
            </a:xfrm>
            <a:custGeom>
              <a:avLst/>
              <a:gdLst/>
              <a:ahLst/>
              <a:cxnLst/>
              <a:rect l="0" t="0" r="0" b="0"/>
              <a:pathLst>
                <a:path w="274536" h="383812" extrusionOk="0">
                  <a:moveTo>
                    <a:pt x="232172" y="8764"/>
                  </a:moveTo>
                  <a:lnTo>
                    <a:pt x="188999" y="8764"/>
                  </a:lnTo>
                  <a:lnTo>
                    <a:pt x="161172" y="11409"/>
                  </a:lnTo>
                  <a:lnTo>
                    <a:pt x="120362" y="21193"/>
                  </a:lnTo>
                  <a:lnTo>
                    <a:pt x="76067" y="33672"/>
                  </a:lnTo>
                  <a:lnTo>
                    <a:pt x="34957" y="59901"/>
                  </a:lnTo>
                  <a:lnTo>
                    <a:pt x="18184" y="72643"/>
                  </a:lnTo>
                  <a:lnTo>
                    <a:pt x="13043" y="82134"/>
                  </a:lnTo>
                  <a:lnTo>
                    <a:pt x="9742" y="99655"/>
                  </a:lnTo>
                  <a:lnTo>
                    <a:pt x="10464" y="102100"/>
                  </a:lnTo>
                  <a:lnTo>
                    <a:pt x="11937" y="103731"/>
                  </a:lnTo>
                  <a:lnTo>
                    <a:pt x="30911" y="111087"/>
                  </a:lnTo>
                  <a:lnTo>
                    <a:pt x="43835" y="111126"/>
                  </a:lnTo>
                  <a:lnTo>
                    <a:pt x="81436" y="100406"/>
                  </a:lnTo>
                  <a:lnTo>
                    <a:pt x="125157" y="86072"/>
                  </a:lnTo>
                  <a:lnTo>
                    <a:pt x="159770" y="67103"/>
                  </a:lnTo>
                  <a:lnTo>
                    <a:pt x="189391" y="46893"/>
                  </a:lnTo>
                  <a:lnTo>
                    <a:pt x="204228" y="38609"/>
                  </a:lnTo>
                  <a:lnTo>
                    <a:pt x="239255" y="1719"/>
                  </a:lnTo>
                  <a:lnTo>
                    <a:pt x="238879" y="1091"/>
                  </a:lnTo>
                  <a:lnTo>
                    <a:pt x="235815" y="393"/>
                  </a:lnTo>
                  <a:lnTo>
                    <a:pt x="228510" y="0"/>
                  </a:lnTo>
                  <a:lnTo>
                    <a:pt x="215323" y="4624"/>
                  </a:lnTo>
                  <a:lnTo>
                    <a:pt x="198847" y="17018"/>
                  </a:lnTo>
                  <a:lnTo>
                    <a:pt x="179302" y="44786"/>
                  </a:lnTo>
                  <a:lnTo>
                    <a:pt x="173947" y="57516"/>
                  </a:lnTo>
                  <a:lnTo>
                    <a:pt x="171568" y="73096"/>
                  </a:lnTo>
                  <a:lnTo>
                    <a:pt x="174968" y="98601"/>
                  </a:lnTo>
                  <a:lnTo>
                    <a:pt x="197545" y="142781"/>
                  </a:lnTo>
                  <a:lnTo>
                    <a:pt x="226362" y="181230"/>
                  </a:lnTo>
                  <a:lnTo>
                    <a:pt x="256003" y="223445"/>
                  </a:lnTo>
                  <a:lnTo>
                    <a:pt x="271680" y="251739"/>
                  </a:lnTo>
                  <a:lnTo>
                    <a:pt x="274535" y="264258"/>
                  </a:lnTo>
                  <a:lnTo>
                    <a:pt x="271403" y="287203"/>
                  </a:lnTo>
                  <a:lnTo>
                    <a:pt x="259451" y="308112"/>
                  </a:lnTo>
                  <a:lnTo>
                    <a:pt x="229513" y="332955"/>
                  </a:lnTo>
                  <a:lnTo>
                    <a:pt x="186410" y="354326"/>
                  </a:lnTo>
                  <a:lnTo>
                    <a:pt x="151475" y="367798"/>
                  </a:lnTo>
                  <a:lnTo>
                    <a:pt x="126854" y="376694"/>
                  </a:lnTo>
                  <a:lnTo>
                    <a:pt x="86093" y="381702"/>
                  </a:lnTo>
                  <a:lnTo>
                    <a:pt x="49432" y="383186"/>
                  </a:lnTo>
                  <a:lnTo>
                    <a:pt x="6740" y="383756"/>
                  </a:lnTo>
                  <a:lnTo>
                    <a:pt x="0" y="383811"/>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95" name="Shape 395"/>
            <p:cNvSpPr/>
            <p:nvPr/>
          </p:nvSpPr>
          <p:spPr>
            <a:xfrm>
              <a:off x="5922296" y="4322828"/>
              <a:ext cx="352815" cy="283327"/>
            </a:xfrm>
            <a:custGeom>
              <a:avLst/>
              <a:gdLst/>
              <a:ahLst/>
              <a:cxnLst/>
              <a:rect l="0" t="0" r="0" b="0"/>
              <a:pathLst>
                <a:path w="352816" h="283328" extrusionOk="0">
                  <a:moveTo>
                    <a:pt x="87383" y="17000"/>
                  </a:moveTo>
                  <a:lnTo>
                    <a:pt x="87383" y="21741"/>
                  </a:lnTo>
                  <a:lnTo>
                    <a:pt x="74080" y="64855"/>
                  </a:lnTo>
                  <a:lnTo>
                    <a:pt x="56165" y="104137"/>
                  </a:lnTo>
                  <a:lnTo>
                    <a:pt x="33518" y="144235"/>
                  </a:lnTo>
                  <a:lnTo>
                    <a:pt x="18506" y="178392"/>
                  </a:lnTo>
                  <a:lnTo>
                    <a:pt x="4545" y="220749"/>
                  </a:lnTo>
                  <a:lnTo>
                    <a:pt x="0" y="243948"/>
                  </a:lnTo>
                  <a:lnTo>
                    <a:pt x="1582" y="257103"/>
                  </a:lnTo>
                  <a:lnTo>
                    <a:pt x="3393" y="263389"/>
                  </a:lnTo>
                  <a:lnTo>
                    <a:pt x="10697" y="273019"/>
                  </a:lnTo>
                  <a:lnTo>
                    <a:pt x="20558" y="279615"/>
                  </a:lnTo>
                  <a:lnTo>
                    <a:pt x="39250" y="283327"/>
                  </a:lnTo>
                  <a:lnTo>
                    <a:pt x="80117" y="281936"/>
                  </a:lnTo>
                  <a:lnTo>
                    <a:pt x="114666" y="272440"/>
                  </a:lnTo>
                  <a:lnTo>
                    <a:pt x="152682" y="254412"/>
                  </a:lnTo>
                  <a:lnTo>
                    <a:pt x="195366" y="230220"/>
                  </a:lnTo>
                  <a:lnTo>
                    <a:pt x="236787" y="201554"/>
                  </a:lnTo>
                  <a:lnTo>
                    <a:pt x="271549" y="170571"/>
                  </a:lnTo>
                  <a:lnTo>
                    <a:pt x="309961" y="128694"/>
                  </a:lnTo>
                  <a:lnTo>
                    <a:pt x="338091" y="89334"/>
                  </a:lnTo>
                  <a:lnTo>
                    <a:pt x="349741" y="62906"/>
                  </a:lnTo>
                  <a:lnTo>
                    <a:pt x="352815" y="48648"/>
                  </a:lnTo>
                  <a:lnTo>
                    <a:pt x="351650" y="42067"/>
                  </a:lnTo>
                  <a:lnTo>
                    <a:pt x="341522" y="24318"/>
                  </a:lnTo>
                  <a:lnTo>
                    <a:pt x="334940" y="15953"/>
                  </a:lnTo>
                  <a:lnTo>
                    <a:pt x="316176" y="5666"/>
                  </a:lnTo>
                  <a:lnTo>
                    <a:pt x="274461" y="0"/>
                  </a:lnTo>
                  <a:lnTo>
                    <a:pt x="234359" y="4051"/>
                  </a:lnTo>
                  <a:lnTo>
                    <a:pt x="196341" y="13414"/>
                  </a:lnTo>
                  <a:lnTo>
                    <a:pt x="149891" y="2593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96" name="Shape 396"/>
            <p:cNvSpPr/>
            <p:nvPr/>
          </p:nvSpPr>
          <p:spPr>
            <a:xfrm>
              <a:off x="5515135" y="4340285"/>
              <a:ext cx="341494" cy="291676"/>
            </a:xfrm>
            <a:custGeom>
              <a:avLst/>
              <a:gdLst/>
              <a:ahLst/>
              <a:cxnLst/>
              <a:rect l="0" t="0" r="0" b="0"/>
              <a:pathLst>
                <a:path w="341495" h="291677" extrusionOk="0">
                  <a:moveTo>
                    <a:pt x="101638" y="70981"/>
                  </a:moveTo>
                  <a:lnTo>
                    <a:pt x="93950" y="70981"/>
                  </a:lnTo>
                  <a:lnTo>
                    <a:pt x="85825" y="77117"/>
                  </a:lnTo>
                  <a:lnTo>
                    <a:pt x="80389" y="78669"/>
                  </a:lnTo>
                  <a:lnTo>
                    <a:pt x="74665" y="84650"/>
                  </a:lnTo>
                  <a:lnTo>
                    <a:pt x="41573" y="126600"/>
                  </a:lnTo>
                  <a:lnTo>
                    <a:pt x="14917" y="169476"/>
                  </a:lnTo>
                  <a:lnTo>
                    <a:pt x="944" y="204979"/>
                  </a:lnTo>
                  <a:lnTo>
                    <a:pt x="0" y="222809"/>
                  </a:lnTo>
                  <a:lnTo>
                    <a:pt x="5757" y="266652"/>
                  </a:lnTo>
                  <a:lnTo>
                    <a:pt x="7953" y="272866"/>
                  </a:lnTo>
                  <a:lnTo>
                    <a:pt x="15682" y="282415"/>
                  </a:lnTo>
                  <a:lnTo>
                    <a:pt x="20522" y="286351"/>
                  </a:lnTo>
                  <a:lnTo>
                    <a:pt x="33837" y="290725"/>
                  </a:lnTo>
                  <a:lnTo>
                    <a:pt x="49676" y="291676"/>
                  </a:lnTo>
                  <a:lnTo>
                    <a:pt x="86744" y="284202"/>
                  </a:lnTo>
                  <a:lnTo>
                    <a:pt x="120376" y="273394"/>
                  </a:lnTo>
                  <a:lnTo>
                    <a:pt x="155477" y="254979"/>
                  </a:lnTo>
                  <a:lnTo>
                    <a:pt x="191012" y="228025"/>
                  </a:lnTo>
                  <a:lnTo>
                    <a:pt x="226677" y="194903"/>
                  </a:lnTo>
                  <a:lnTo>
                    <a:pt x="262381" y="159953"/>
                  </a:lnTo>
                  <a:lnTo>
                    <a:pt x="305259" y="117329"/>
                  </a:lnTo>
                  <a:lnTo>
                    <a:pt x="333279" y="75101"/>
                  </a:lnTo>
                  <a:lnTo>
                    <a:pt x="340871" y="45593"/>
                  </a:lnTo>
                  <a:lnTo>
                    <a:pt x="341494" y="39173"/>
                  </a:lnTo>
                  <a:lnTo>
                    <a:pt x="336895" y="26747"/>
                  </a:lnTo>
                  <a:lnTo>
                    <a:pt x="332890" y="20656"/>
                  </a:lnTo>
                  <a:lnTo>
                    <a:pt x="320503" y="11242"/>
                  </a:lnTo>
                  <a:lnTo>
                    <a:pt x="304083" y="4742"/>
                  </a:lnTo>
                  <a:lnTo>
                    <a:pt x="271534" y="1084"/>
                  </a:lnTo>
                  <a:lnTo>
                    <a:pt x="230912" y="0"/>
                  </a:lnTo>
                  <a:lnTo>
                    <a:pt x="187456" y="1663"/>
                  </a:lnTo>
                  <a:lnTo>
                    <a:pt x="143161" y="12849"/>
                  </a:lnTo>
                  <a:lnTo>
                    <a:pt x="103579" y="21896"/>
                  </a:lnTo>
                  <a:lnTo>
                    <a:pt x="83779" y="26332"/>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97" name="Shape 397"/>
            <p:cNvSpPr/>
            <p:nvPr/>
          </p:nvSpPr>
          <p:spPr>
            <a:xfrm>
              <a:off x="5322094" y="4643437"/>
              <a:ext cx="26788" cy="107156"/>
            </a:xfrm>
            <a:custGeom>
              <a:avLst/>
              <a:gdLst/>
              <a:ahLst/>
              <a:cxnLst/>
              <a:rect l="0" t="0" r="0" b="0"/>
              <a:pathLst>
                <a:path w="26789" h="107157" extrusionOk="0">
                  <a:moveTo>
                    <a:pt x="26788" y="0"/>
                  </a:moveTo>
                  <a:lnTo>
                    <a:pt x="22047" y="4740"/>
                  </a:lnTo>
                  <a:lnTo>
                    <a:pt x="19720" y="9713"/>
                  </a:lnTo>
                  <a:lnTo>
                    <a:pt x="8193" y="48098"/>
                  </a:lnTo>
                  <a:lnTo>
                    <a:pt x="1616" y="71567"/>
                  </a:lnTo>
                  <a:lnTo>
                    <a:pt x="0" y="107156"/>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398" name="Shape 398"/>
            <p:cNvSpPr/>
            <p:nvPr/>
          </p:nvSpPr>
          <p:spPr>
            <a:xfrm>
              <a:off x="5089921" y="4304108"/>
              <a:ext cx="26789" cy="401836"/>
            </a:xfrm>
            <a:custGeom>
              <a:avLst/>
              <a:gdLst/>
              <a:ahLst/>
              <a:cxnLst/>
              <a:rect l="0" t="0" r="0" b="0"/>
              <a:pathLst>
                <a:path w="26790" h="401837" extrusionOk="0">
                  <a:moveTo>
                    <a:pt x="26789" y="0"/>
                  </a:moveTo>
                  <a:lnTo>
                    <a:pt x="22049" y="4741"/>
                  </a:lnTo>
                  <a:lnTo>
                    <a:pt x="19721" y="9714"/>
                  </a:lnTo>
                  <a:lnTo>
                    <a:pt x="10279" y="46981"/>
                  </a:lnTo>
                  <a:lnTo>
                    <a:pt x="2039" y="89605"/>
                  </a:lnTo>
                  <a:lnTo>
                    <a:pt x="403" y="125077"/>
                  </a:lnTo>
                  <a:lnTo>
                    <a:pt x="80" y="167876"/>
                  </a:lnTo>
                  <a:lnTo>
                    <a:pt x="23" y="202759"/>
                  </a:lnTo>
                  <a:lnTo>
                    <a:pt x="7" y="238230"/>
                  </a:lnTo>
                  <a:lnTo>
                    <a:pt x="1" y="273875"/>
                  </a:lnTo>
                  <a:lnTo>
                    <a:pt x="1" y="308580"/>
                  </a:lnTo>
                  <a:lnTo>
                    <a:pt x="0" y="347476"/>
                  </a:lnTo>
                  <a:lnTo>
                    <a:pt x="2645" y="374815"/>
                  </a:lnTo>
                  <a:lnTo>
                    <a:pt x="8930" y="401836"/>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gr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Shape 40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What is slope?</a:t>
            </a:r>
          </a:p>
        </p:txBody>
      </p:sp>
      <p:pic>
        <p:nvPicPr>
          <p:cNvPr id="404" name="Shape 404"/>
          <p:cNvPicPr preferRelativeResize="0">
            <a:picLocks noGrp="1"/>
          </p:cNvPicPr>
          <p:nvPr>
            <p:ph type="body" idx="1"/>
          </p:nvPr>
        </p:nvPicPr>
        <p:blipFill rotWithShape="1">
          <a:blip r:embed="rId3">
            <a:alphaModFix/>
          </a:blip>
          <a:srcRect/>
          <a:stretch/>
        </p:blipFill>
        <p:spPr>
          <a:xfrm>
            <a:off x="253217" y="1847110"/>
            <a:ext cx="8617868" cy="2815170"/>
          </a:xfrm>
          <a:prstGeom prst="rect">
            <a:avLst/>
          </a:prstGeom>
          <a:noFill/>
          <a:ln>
            <a:noFill/>
          </a:ln>
        </p:spPr>
      </p:pic>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Which hill has a higher slope?</a:t>
            </a:r>
          </a:p>
        </p:txBody>
      </p:sp>
      <p:pic>
        <p:nvPicPr>
          <p:cNvPr id="410" name="Shape 410"/>
          <p:cNvPicPr preferRelativeResize="0">
            <a:picLocks noGrp="1"/>
          </p:cNvPicPr>
          <p:nvPr>
            <p:ph type="body" idx="1"/>
          </p:nvPr>
        </p:nvPicPr>
        <p:blipFill rotWithShape="1">
          <a:blip r:embed="rId3">
            <a:alphaModFix/>
          </a:blip>
          <a:srcRect/>
          <a:stretch/>
        </p:blipFill>
        <p:spPr>
          <a:xfrm>
            <a:off x="117047" y="2236764"/>
            <a:ext cx="3918856" cy="2194559"/>
          </a:xfrm>
          <a:prstGeom prst="rect">
            <a:avLst/>
          </a:prstGeom>
          <a:noFill/>
          <a:ln>
            <a:noFill/>
          </a:ln>
        </p:spPr>
      </p:pic>
      <p:pic>
        <p:nvPicPr>
          <p:cNvPr id="411" name="Shape 411"/>
          <p:cNvPicPr preferRelativeResize="0"/>
          <p:nvPr/>
        </p:nvPicPr>
        <p:blipFill rotWithShape="1">
          <a:blip r:embed="rId4">
            <a:alphaModFix/>
          </a:blip>
          <a:srcRect/>
          <a:stretch/>
        </p:blipFill>
        <p:spPr>
          <a:xfrm>
            <a:off x="4572830" y="1497105"/>
            <a:ext cx="4050664" cy="3051504"/>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How do we calculate slope on a graph?</a:t>
            </a:r>
          </a:p>
        </p:txBody>
      </p:sp>
      <p:sp>
        <p:nvSpPr>
          <p:cNvPr id="417" name="Shape 417"/>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457200" marR="0" lvl="0" indent="-457200" algn="l" rtl="0">
              <a:lnSpc>
                <a:spcPct val="80000"/>
              </a:lnSpc>
              <a:spcBef>
                <a:spcPts val="0"/>
              </a:spcBef>
              <a:buClr>
                <a:schemeClr val="dk1"/>
              </a:buClr>
              <a:buSzPct val="100000"/>
              <a:buFont typeface="Quattrocento"/>
              <a:buAutoNum type="arabicPeriod"/>
            </a:pPr>
            <a:r>
              <a:rPr lang="en-US" sz="2600" b="0" i="0" u="none" strike="noStrike" cap="none" baseline="0">
                <a:solidFill>
                  <a:schemeClr val="dk1"/>
                </a:solidFill>
                <a:latin typeface="Quattrocento"/>
                <a:ea typeface="Quattrocento"/>
                <a:cs typeface="Quattrocento"/>
                <a:sym typeface="Quattrocento"/>
              </a:rPr>
              <a:t>Choose any two points on the best fit line (best if they are </a:t>
            </a:r>
            <a:r>
              <a:rPr lang="en-US" sz="2600" b="1" i="0" u="none" strike="noStrike" cap="none" baseline="0">
                <a:solidFill>
                  <a:schemeClr val="dk1"/>
                </a:solidFill>
                <a:latin typeface="Quattrocento"/>
                <a:ea typeface="Quattrocento"/>
                <a:cs typeface="Quattrocento"/>
                <a:sym typeface="Quattrocento"/>
              </a:rPr>
              <a:t>not</a:t>
            </a:r>
            <a:r>
              <a:rPr lang="en-US" sz="2600" b="0" i="0" u="none" strike="noStrike" cap="none" baseline="0">
                <a:solidFill>
                  <a:schemeClr val="dk1"/>
                </a:solidFill>
                <a:latin typeface="Quattrocento"/>
                <a:ea typeface="Quattrocento"/>
                <a:cs typeface="Quattrocento"/>
                <a:sym typeface="Quattrocento"/>
              </a:rPr>
              <a:t> data points) </a:t>
            </a:r>
          </a:p>
          <a:p>
            <a:pPr marL="457200" marR="0" lvl="0" indent="-457200" algn="l" rtl="0">
              <a:lnSpc>
                <a:spcPct val="80000"/>
              </a:lnSpc>
              <a:spcBef>
                <a:spcPts val="2000"/>
              </a:spcBef>
              <a:buClr>
                <a:schemeClr val="dk1"/>
              </a:buClr>
              <a:buSzPct val="100000"/>
              <a:buFont typeface="Quattrocento"/>
              <a:buAutoNum type="arabicPeriod"/>
            </a:pPr>
            <a:r>
              <a:rPr lang="en-US" sz="2600" b="0" i="0" u="none" strike="noStrike" cap="none" baseline="0">
                <a:solidFill>
                  <a:schemeClr val="dk1"/>
                </a:solidFill>
                <a:latin typeface="Quattrocento"/>
                <a:ea typeface="Quattrocento"/>
                <a:cs typeface="Quattrocento"/>
                <a:sym typeface="Quattrocento"/>
              </a:rPr>
              <a:t>Label the first point (x</a:t>
            </a:r>
            <a:r>
              <a:rPr lang="en-US" sz="2600" b="0" i="0" u="none" strike="noStrike" cap="none" baseline="-25000">
                <a:solidFill>
                  <a:schemeClr val="dk1"/>
                </a:solidFill>
                <a:latin typeface="Quattrocento"/>
                <a:ea typeface="Quattrocento"/>
                <a:cs typeface="Quattrocento"/>
                <a:sym typeface="Quattrocento"/>
              </a:rPr>
              <a:t>1</a:t>
            </a:r>
            <a:r>
              <a:rPr lang="en-US" sz="2600" b="0" i="0" u="none" strike="noStrike" cap="none" baseline="0">
                <a:solidFill>
                  <a:schemeClr val="dk1"/>
                </a:solidFill>
                <a:latin typeface="Quattrocento"/>
                <a:ea typeface="Quattrocento"/>
                <a:cs typeface="Quattrocento"/>
                <a:sym typeface="Quattrocento"/>
              </a:rPr>
              <a:t>, y</a:t>
            </a:r>
            <a:r>
              <a:rPr lang="en-US" sz="2600" b="0" i="0" u="none" strike="noStrike" cap="none" baseline="-25000">
                <a:solidFill>
                  <a:schemeClr val="dk1"/>
                </a:solidFill>
                <a:latin typeface="Quattrocento"/>
                <a:ea typeface="Quattrocento"/>
                <a:cs typeface="Quattrocento"/>
                <a:sym typeface="Quattrocento"/>
              </a:rPr>
              <a:t>1</a:t>
            </a:r>
            <a:r>
              <a:rPr lang="en-US" sz="2600" b="0" i="0" u="none" strike="noStrike" cap="none" baseline="0">
                <a:solidFill>
                  <a:schemeClr val="dk1"/>
                </a:solidFill>
                <a:latin typeface="Quattrocento"/>
                <a:ea typeface="Quattrocento"/>
                <a:cs typeface="Quattrocento"/>
                <a:sym typeface="Quattrocento"/>
              </a:rPr>
              <a:t>)</a:t>
            </a:r>
          </a:p>
          <a:p>
            <a:pPr marL="457200" marR="0" lvl="0" indent="-457200" algn="l" rtl="0">
              <a:lnSpc>
                <a:spcPct val="80000"/>
              </a:lnSpc>
              <a:spcBef>
                <a:spcPts val="2000"/>
              </a:spcBef>
              <a:buClr>
                <a:schemeClr val="dk1"/>
              </a:buClr>
              <a:buSzPct val="100000"/>
              <a:buFont typeface="Quattrocento"/>
              <a:buAutoNum type="arabicPeriod"/>
            </a:pPr>
            <a:r>
              <a:rPr lang="en-US" sz="2600" b="0" i="0" u="none" strike="noStrike" cap="none" baseline="0">
                <a:solidFill>
                  <a:schemeClr val="dk1"/>
                </a:solidFill>
                <a:latin typeface="Quattrocento"/>
                <a:ea typeface="Quattrocento"/>
                <a:cs typeface="Quattrocento"/>
                <a:sym typeface="Quattrocento"/>
              </a:rPr>
              <a:t>Label the second point (x</a:t>
            </a:r>
            <a:r>
              <a:rPr lang="en-US" sz="2600" b="0" i="0" u="none" strike="noStrike" cap="none" baseline="-25000">
                <a:solidFill>
                  <a:schemeClr val="dk1"/>
                </a:solidFill>
                <a:latin typeface="Quattrocento"/>
                <a:ea typeface="Quattrocento"/>
                <a:cs typeface="Quattrocento"/>
                <a:sym typeface="Quattrocento"/>
              </a:rPr>
              <a:t>2</a:t>
            </a:r>
            <a:r>
              <a:rPr lang="en-US" sz="2600" b="0" i="0" u="none" strike="noStrike" cap="none" baseline="0">
                <a:solidFill>
                  <a:schemeClr val="dk1"/>
                </a:solidFill>
                <a:latin typeface="Quattrocento"/>
                <a:ea typeface="Quattrocento"/>
                <a:cs typeface="Quattrocento"/>
                <a:sym typeface="Quattrocento"/>
              </a:rPr>
              <a:t>, y</a:t>
            </a:r>
            <a:r>
              <a:rPr lang="en-US" sz="2600" b="0" i="0" u="none" strike="noStrike" cap="none" baseline="-25000">
                <a:solidFill>
                  <a:schemeClr val="dk1"/>
                </a:solidFill>
                <a:latin typeface="Quattrocento"/>
                <a:ea typeface="Quattrocento"/>
                <a:cs typeface="Quattrocento"/>
                <a:sym typeface="Quattrocento"/>
              </a:rPr>
              <a:t>2</a:t>
            </a:r>
            <a:r>
              <a:rPr lang="en-US" sz="2600" b="0" i="0" u="none" strike="noStrike" cap="none" baseline="0">
                <a:solidFill>
                  <a:schemeClr val="dk1"/>
                </a:solidFill>
                <a:latin typeface="Quattrocento"/>
                <a:ea typeface="Quattrocento"/>
                <a:cs typeface="Quattrocento"/>
                <a:sym typeface="Quattrocento"/>
              </a:rPr>
              <a:t>) </a:t>
            </a:r>
          </a:p>
          <a:p>
            <a:pPr marL="457200" marR="0" lvl="0" indent="-457200" algn="l" rtl="0">
              <a:lnSpc>
                <a:spcPct val="80000"/>
              </a:lnSpc>
              <a:spcBef>
                <a:spcPts val="2000"/>
              </a:spcBef>
              <a:buClr>
                <a:schemeClr val="dk1"/>
              </a:buClr>
              <a:buSzPct val="100000"/>
              <a:buFont typeface="Quattrocento"/>
              <a:buAutoNum type="arabicPeriod"/>
            </a:pPr>
            <a:r>
              <a:rPr lang="en-US" sz="2600" b="0" i="0" u="none" strike="noStrike" cap="none" baseline="0">
                <a:solidFill>
                  <a:schemeClr val="dk1"/>
                </a:solidFill>
                <a:latin typeface="Quattrocento"/>
                <a:ea typeface="Quattrocento"/>
                <a:cs typeface="Quattrocento"/>
                <a:sym typeface="Quattrocento"/>
              </a:rPr>
              <a:t>Use the slope equation to calculate the change in y (y</a:t>
            </a:r>
            <a:r>
              <a:rPr lang="en-US" sz="2600" b="0" i="0" u="none" strike="noStrike" cap="none" baseline="-25000">
                <a:solidFill>
                  <a:schemeClr val="dk1"/>
                </a:solidFill>
                <a:latin typeface="Quattrocento"/>
                <a:ea typeface="Quattrocento"/>
                <a:cs typeface="Quattrocento"/>
                <a:sym typeface="Quattrocento"/>
              </a:rPr>
              <a:t>2 </a:t>
            </a:r>
            <a:r>
              <a:rPr lang="en-US" sz="2600" b="0" i="0" u="none" strike="noStrike" cap="none" baseline="0">
                <a:solidFill>
                  <a:schemeClr val="dk1"/>
                </a:solidFill>
                <a:latin typeface="Quattrocento"/>
                <a:ea typeface="Quattrocento"/>
                <a:cs typeface="Quattrocento"/>
                <a:sym typeface="Quattrocento"/>
              </a:rPr>
              <a:t>– y</a:t>
            </a:r>
            <a:r>
              <a:rPr lang="en-US" sz="2600" b="0" i="0" u="none" strike="noStrike" cap="none" baseline="-25000">
                <a:solidFill>
                  <a:schemeClr val="dk1"/>
                </a:solidFill>
                <a:latin typeface="Quattrocento"/>
                <a:ea typeface="Quattrocento"/>
                <a:cs typeface="Quattrocento"/>
                <a:sym typeface="Quattrocento"/>
              </a:rPr>
              <a:t>1</a:t>
            </a:r>
            <a:r>
              <a:rPr lang="en-US" sz="2600" b="0" i="0" u="none" strike="noStrike" cap="none" baseline="0">
                <a:solidFill>
                  <a:schemeClr val="dk1"/>
                </a:solidFill>
                <a:latin typeface="Quattrocento"/>
                <a:ea typeface="Quattrocento"/>
                <a:cs typeface="Quattrocento"/>
                <a:sym typeface="Quattrocento"/>
              </a:rPr>
              <a:t>) divided by the change in x (x2 – x1)</a:t>
            </a:r>
          </a:p>
          <a:p>
            <a:pPr marL="457200" marR="0" lvl="0" indent="-457200" algn="l" rtl="0">
              <a:lnSpc>
                <a:spcPct val="80000"/>
              </a:lnSpc>
              <a:spcBef>
                <a:spcPts val="2000"/>
              </a:spcBef>
              <a:buClr>
                <a:schemeClr val="dk1"/>
              </a:buClr>
              <a:buSzPct val="100000"/>
              <a:buFont typeface="Quattrocento"/>
              <a:buAutoNum type="arabicPeriod"/>
            </a:pPr>
            <a:r>
              <a:rPr lang="en-US" sz="2600" b="1" i="0" u="none" strike="noStrike" cap="none" baseline="0">
                <a:solidFill>
                  <a:schemeClr val="dk1"/>
                </a:solidFill>
                <a:latin typeface="Quattrocento"/>
                <a:ea typeface="Quattrocento"/>
                <a:cs typeface="Quattrocento"/>
                <a:sym typeface="Quattrocento"/>
              </a:rPr>
              <a:t>                                y</a:t>
            </a:r>
            <a:r>
              <a:rPr lang="en-US" sz="2600" b="1" i="0" u="none" strike="noStrike" cap="none" baseline="-25000">
                <a:solidFill>
                  <a:schemeClr val="dk1"/>
                </a:solidFill>
                <a:latin typeface="Quattrocento"/>
                <a:ea typeface="Quattrocento"/>
                <a:cs typeface="Quattrocento"/>
                <a:sym typeface="Quattrocento"/>
              </a:rPr>
              <a:t>2 - </a:t>
            </a:r>
            <a:r>
              <a:rPr lang="en-US" sz="2600" b="1" i="0" u="none" strike="noStrike" cap="none" baseline="0">
                <a:solidFill>
                  <a:schemeClr val="dk1"/>
                </a:solidFill>
                <a:latin typeface="Quattrocento"/>
                <a:ea typeface="Quattrocento"/>
                <a:cs typeface="Quattrocento"/>
                <a:sym typeface="Quattrocento"/>
              </a:rPr>
              <a:t>y</a:t>
            </a:r>
            <a:r>
              <a:rPr lang="en-US" sz="2600" b="1" i="0" u="none" strike="noStrike" cap="none" baseline="-25000">
                <a:solidFill>
                  <a:schemeClr val="dk1"/>
                </a:solidFill>
                <a:latin typeface="Quattrocento"/>
                <a:ea typeface="Quattrocento"/>
                <a:cs typeface="Quattrocento"/>
                <a:sym typeface="Quattrocento"/>
              </a:rPr>
              <a:t>1      </a:t>
            </a:r>
            <a:r>
              <a:rPr lang="en-US" sz="2600" b="1" i="0" u="none" strike="noStrike" cap="none" baseline="0">
                <a:solidFill>
                  <a:schemeClr val="dk1"/>
                </a:solidFill>
                <a:latin typeface="Quattrocento"/>
                <a:ea typeface="Quattrocento"/>
                <a:cs typeface="Quattrocento"/>
                <a:sym typeface="Quattrocento"/>
              </a:rPr>
              <a:t>    </a:t>
            </a:r>
            <a:r>
              <a:rPr lang="en-US" sz="2600" b="1" i="0" u="none" strike="noStrike" cap="none" baseline="0">
                <a:solidFill>
                  <a:schemeClr val="dk1"/>
                </a:solidFill>
                <a:latin typeface="Noto Symbol"/>
                <a:ea typeface="Noto Symbol"/>
                <a:cs typeface="Noto Symbol"/>
                <a:sym typeface="Noto Symbol"/>
              </a:rPr>
              <a:t>D</a:t>
            </a:r>
            <a:r>
              <a:rPr lang="en-US" sz="2600" b="1" i="0" u="none" strike="noStrike" cap="none" baseline="0">
                <a:solidFill>
                  <a:schemeClr val="dk1"/>
                </a:solidFill>
                <a:latin typeface="Quattrocento"/>
                <a:ea typeface="Quattrocento"/>
                <a:cs typeface="Quattrocento"/>
                <a:sym typeface="Quattrocento"/>
              </a:rPr>
              <a:t>y</a:t>
            </a:r>
          </a:p>
          <a:p>
            <a:pPr marL="1377950" marR="0" lvl="4" indent="-6350" algn="l" rtl="0">
              <a:lnSpc>
                <a:spcPct val="80000"/>
              </a:lnSpc>
              <a:spcBef>
                <a:spcPts val="600"/>
              </a:spcBef>
              <a:buClr>
                <a:schemeClr val="dk1"/>
              </a:buClr>
              <a:buSzPct val="25000"/>
              <a:buFont typeface="Noto Symbol"/>
              <a:buNone/>
            </a:pPr>
            <a:r>
              <a:rPr lang="en-US" sz="2600" b="1" i="0" u="none" strike="noStrike" cap="none" baseline="0">
                <a:solidFill>
                  <a:schemeClr val="dk1"/>
                </a:solidFill>
                <a:latin typeface="Quattrocento"/>
                <a:ea typeface="Quattrocento"/>
                <a:cs typeface="Quattrocento"/>
                <a:sym typeface="Quattrocento"/>
              </a:rPr>
              <a:t>                     x</a:t>
            </a:r>
            <a:r>
              <a:rPr lang="en-US" sz="2600" b="1" i="0" u="none" strike="noStrike" cap="none" baseline="-25000">
                <a:solidFill>
                  <a:schemeClr val="dk1"/>
                </a:solidFill>
                <a:latin typeface="Quattrocento"/>
                <a:ea typeface="Quattrocento"/>
                <a:cs typeface="Quattrocento"/>
                <a:sym typeface="Quattrocento"/>
              </a:rPr>
              <a:t>2  - </a:t>
            </a:r>
            <a:r>
              <a:rPr lang="en-US" sz="2600" b="1" i="0" u="none" strike="noStrike" cap="none" baseline="0">
                <a:solidFill>
                  <a:schemeClr val="dk1"/>
                </a:solidFill>
                <a:latin typeface="Quattrocento"/>
                <a:ea typeface="Quattrocento"/>
                <a:cs typeface="Quattrocento"/>
                <a:sym typeface="Quattrocento"/>
              </a:rPr>
              <a:t> x</a:t>
            </a:r>
            <a:r>
              <a:rPr lang="en-US" sz="2600" b="1" i="0" u="none" strike="noStrike" cap="none" baseline="-25000">
                <a:solidFill>
                  <a:schemeClr val="dk1"/>
                </a:solidFill>
                <a:latin typeface="Quattrocento"/>
                <a:ea typeface="Quattrocento"/>
                <a:cs typeface="Quattrocento"/>
                <a:sym typeface="Quattrocento"/>
              </a:rPr>
              <a:t>1</a:t>
            </a:r>
            <a:r>
              <a:rPr lang="en-US" sz="2600" b="1" i="0" u="none" strike="noStrike" cap="none" baseline="0">
                <a:solidFill>
                  <a:schemeClr val="dk1"/>
                </a:solidFill>
                <a:latin typeface="Quattrocento"/>
                <a:ea typeface="Quattrocento"/>
                <a:cs typeface="Quattrocento"/>
                <a:sym typeface="Quattrocento"/>
              </a:rPr>
              <a:t>       </a:t>
            </a:r>
            <a:r>
              <a:rPr lang="en-US" sz="2600" b="1" i="0" u="none" strike="noStrike" cap="none" baseline="0">
                <a:solidFill>
                  <a:schemeClr val="dk1"/>
                </a:solidFill>
                <a:latin typeface="Noto Symbol"/>
                <a:ea typeface="Noto Symbol"/>
                <a:cs typeface="Noto Symbol"/>
                <a:sym typeface="Noto Symbol"/>
              </a:rPr>
              <a:t>D</a:t>
            </a:r>
            <a:r>
              <a:rPr lang="en-US" sz="2600" b="1" i="0" u="none" strike="noStrike" cap="none" baseline="0">
                <a:solidFill>
                  <a:schemeClr val="dk1"/>
                </a:solidFill>
                <a:latin typeface="Quattrocento"/>
                <a:ea typeface="Quattrocento"/>
                <a:cs typeface="Quattrocento"/>
                <a:sym typeface="Quattrocento"/>
              </a:rPr>
              <a:t>x</a:t>
            </a:r>
          </a:p>
          <a:p>
            <a:pPr marL="800100" marR="0" lvl="1" indent="-327977" algn="l" rtl="0">
              <a:lnSpc>
                <a:spcPct val="80000"/>
              </a:lnSpc>
              <a:spcBef>
                <a:spcPts val="600"/>
              </a:spcBef>
              <a:buClr>
                <a:schemeClr val="lt1"/>
              </a:buClr>
              <a:buFont typeface="Quattrocento"/>
              <a:buNone/>
            </a:pPr>
            <a:endParaRPr sz="2050" b="0" i="0" u="none" strike="noStrike" cap="none" baseline="0">
              <a:solidFill>
                <a:schemeClr val="dk1"/>
              </a:solidFill>
              <a:latin typeface="Quattrocento"/>
              <a:ea typeface="Quattrocento"/>
              <a:cs typeface="Quattrocento"/>
              <a:sym typeface="Quattrocento"/>
            </a:endParaRPr>
          </a:p>
        </p:txBody>
      </p:sp>
      <p:cxnSp>
        <p:nvCxnSpPr>
          <p:cNvPr id="418" name="Shape 418"/>
          <p:cNvCxnSpPr/>
          <p:nvPr/>
        </p:nvCxnSpPr>
        <p:spPr>
          <a:xfrm>
            <a:off x="3862166" y="5767751"/>
            <a:ext cx="998805" cy="0"/>
          </a:xfrm>
          <a:prstGeom prst="straightConnector1">
            <a:avLst/>
          </a:prstGeom>
          <a:noFill/>
          <a:ln w="9525" cap="flat" cmpd="sng">
            <a:solidFill>
              <a:schemeClr val="dk1"/>
            </a:solidFill>
            <a:prstDash val="solid"/>
            <a:round/>
            <a:headEnd type="none" w="med" len="med"/>
            <a:tailEnd type="none" w="med" len="med"/>
          </a:ln>
        </p:spPr>
      </p:cxnSp>
      <p:cxnSp>
        <p:nvCxnSpPr>
          <p:cNvPr id="419" name="Shape 419"/>
          <p:cNvCxnSpPr/>
          <p:nvPr/>
        </p:nvCxnSpPr>
        <p:spPr>
          <a:xfrm>
            <a:off x="5373857" y="5739617"/>
            <a:ext cx="587328" cy="0"/>
          </a:xfrm>
          <a:prstGeom prst="straightConnector1">
            <a:avLst/>
          </a:prstGeom>
          <a:noFill/>
          <a:ln w="9525" cap="flat" cmpd="sng">
            <a:solidFill>
              <a:schemeClr val="dk1"/>
            </a:solidFill>
            <a:prstDash val="solid"/>
            <a:round/>
            <a:headEnd type="none" w="med" len="med"/>
            <a:tailEnd type="none" w="med" len="med"/>
          </a:ln>
        </p:spPr>
      </p:cxnSp>
      <p:sp>
        <p:nvSpPr>
          <p:cNvPr id="420" name="Shape 420"/>
          <p:cNvSpPr txBox="1"/>
          <p:nvPr/>
        </p:nvSpPr>
        <p:spPr>
          <a:xfrm>
            <a:off x="1470073" y="5531167"/>
            <a:ext cx="2511668" cy="461664"/>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2400" b="1" i="0" u="none" strike="noStrike" cap="none" baseline="0">
                <a:solidFill>
                  <a:schemeClr val="dk1"/>
                </a:solidFill>
                <a:latin typeface="Quattrocento"/>
                <a:ea typeface="Quattrocento"/>
                <a:cs typeface="Quattrocento"/>
                <a:sym typeface="Quattrocento"/>
              </a:rPr>
              <a:t>SLOPE  =  m  =</a:t>
            </a:r>
          </a:p>
        </p:txBody>
      </p:sp>
      <p:sp>
        <p:nvSpPr>
          <p:cNvPr id="421" name="Shape 421"/>
          <p:cNvSpPr txBox="1"/>
          <p:nvPr/>
        </p:nvSpPr>
        <p:spPr>
          <a:xfrm>
            <a:off x="4860971" y="5508785"/>
            <a:ext cx="607254" cy="461664"/>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2400" b="1" i="0" u="none" strike="noStrike" cap="none" baseline="0">
                <a:solidFill>
                  <a:schemeClr val="dk1"/>
                </a:solidFill>
                <a:latin typeface="Quattrocento"/>
                <a:ea typeface="Quattrocento"/>
                <a:cs typeface="Quattrocento"/>
                <a:sym typeface="Quattrocento"/>
              </a:rPr>
              <a:t>=</a:t>
            </a:r>
          </a:p>
        </p:txBody>
      </p:sp>
      <p:grpSp>
        <p:nvGrpSpPr>
          <p:cNvPr id="422" name="Shape 422"/>
          <p:cNvGrpSpPr/>
          <p:nvPr/>
        </p:nvGrpSpPr>
        <p:grpSpPr>
          <a:xfrm>
            <a:off x="7108031" y="4679155"/>
            <a:ext cx="1884164" cy="473115"/>
            <a:chOff x="7108031" y="4679155"/>
            <a:chExt cx="1884164" cy="473115"/>
          </a:xfrm>
        </p:grpSpPr>
        <p:sp>
          <p:nvSpPr>
            <p:cNvPr id="423" name="Shape 423"/>
            <p:cNvSpPr/>
            <p:nvPr/>
          </p:nvSpPr>
          <p:spPr>
            <a:xfrm>
              <a:off x="8786813" y="4679155"/>
              <a:ext cx="17859" cy="8930"/>
            </a:xfrm>
            <a:custGeom>
              <a:avLst/>
              <a:gdLst/>
              <a:ahLst/>
              <a:cxnLst/>
              <a:rect l="0" t="0" r="0" b="0"/>
              <a:pathLst>
                <a:path w="17860" h="8931" extrusionOk="0">
                  <a:moveTo>
                    <a:pt x="17859" y="0"/>
                  </a:moveTo>
                  <a:lnTo>
                    <a:pt x="9038" y="0"/>
                  </a:lnTo>
                  <a:lnTo>
                    <a:pt x="0" y="8930"/>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24" name="Shape 424"/>
            <p:cNvSpPr/>
            <p:nvPr/>
          </p:nvSpPr>
          <p:spPr>
            <a:xfrm>
              <a:off x="8768953" y="4813101"/>
              <a:ext cx="31935" cy="125015"/>
            </a:xfrm>
            <a:custGeom>
              <a:avLst/>
              <a:gdLst/>
              <a:ahLst/>
              <a:cxnLst/>
              <a:rect l="0" t="0" r="0" b="0"/>
              <a:pathLst>
                <a:path w="31936" h="125016" extrusionOk="0">
                  <a:moveTo>
                    <a:pt x="26789" y="0"/>
                  </a:moveTo>
                  <a:lnTo>
                    <a:pt x="31530" y="4740"/>
                  </a:lnTo>
                  <a:lnTo>
                    <a:pt x="31935" y="8121"/>
                  </a:lnTo>
                  <a:lnTo>
                    <a:pt x="24532" y="37882"/>
                  </a:lnTo>
                  <a:lnTo>
                    <a:pt x="11378" y="71627"/>
                  </a:lnTo>
                  <a:lnTo>
                    <a:pt x="6499" y="100105"/>
                  </a:lnTo>
                  <a:lnTo>
                    <a:pt x="856" y="114973"/>
                  </a:lnTo>
                  <a:lnTo>
                    <a:pt x="0" y="125015"/>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25" name="Shape 425"/>
            <p:cNvSpPr/>
            <p:nvPr/>
          </p:nvSpPr>
          <p:spPr>
            <a:xfrm>
              <a:off x="8256064" y="4831130"/>
              <a:ext cx="396803" cy="321140"/>
            </a:xfrm>
            <a:custGeom>
              <a:avLst/>
              <a:gdLst/>
              <a:ahLst/>
              <a:cxnLst/>
              <a:rect l="0" t="0" r="0" b="0"/>
              <a:pathLst>
                <a:path w="396804" h="321141" extrusionOk="0">
                  <a:moveTo>
                    <a:pt x="146772" y="17690"/>
                  </a:moveTo>
                  <a:lnTo>
                    <a:pt x="146772" y="22431"/>
                  </a:lnTo>
                  <a:lnTo>
                    <a:pt x="145780" y="23827"/>
                  </a:lnTo>
                  <a:lnTo>
                    <a:pt x="144126" y="24758"/>
                  </a:lnTo>
                  <a:lnTo>
                    <a:pt x="113352" y="38940"/>
                  </a:lnTo>
                  <a:lnTo>
                    <a:pt x="104468" y="47309"/>
                  </a:lnTo>
                  <a:lnTo>
                    <a:pt x="64163" y="91222"/>
                  </a:lnTo>
                  <a:lnTo>
                    <a:pt x="49279" y="108872"/>
                  </a:lnTo>
                  <a:lnTo>
                    <a:pt x="42479" y="122759"/>
                  </a:lnTo>
                  <a:lnTo>
                    <a:pt x="40182" y="131600"/>
                  </a:lnTo>
                  <a:lnTo>
                    <a:pt x="42512" y="135454"/>
                  </a:lnTo>
                  <a:lnTo>
                    <a:pt x="44524" y="137872"/>
                  </a:lnTo>
                  <a:lnTo>
                    <a:pt x="46856" y="138491"/>
                  </a:lnTo>
                  <a:lnTo>
                    <a:pt x="49404" y="137912"/>
                  </a:lnTo>
                  <a:lnTo>
                    <a:pt x="54880" y="135614"/>
                  </a:lnTo>
                  <a:lnTo>
                    <a:pt x="74172" y="129278"/>
                  </a:lnTo>
                  <a:lnTo>
                    <a:pt x="82425" y="121525"/>
                  </a:lnTo>
                  <a:lnTo>
                    <a:pt x="90392" y="112456"/>
                  </a:lnTo>
                  <a:lnTo>
                    <a:pt x="122244" y="85194"/>
                  </a:lnTo>
                  <a:lnTo>
                    <a:pt x="149604" y="43229"/>
                  </a:lnTo>
                  <a:lnTo>
                    <a:pt x="158636" y="33085"/>
                  </a:lnTo>
                  <a:lnTo>
                    <a:pt x="164612" y="29493"/>
                  </a:lnTo>
                  <a:lnTo>
                    <a:pt x="177527" y="26998"/>
                  </a:lnTo>
                  <a:lnTo>
                    <a:pt x="177197" y="26872"/>
                  </a:lnTo>
                  <a:lnTo>
                    <a:pt x="175986" y="26788"/>
                  </a:lnTo>
                  <a:lnTo>
                    <a:pt x="175177" y="28717"/>
                  </a:lnTo>
                  <a:lnTo>
                    <a:pt x="169033" y="51492"/>
                  </a:lnTo>
                  <a:lnTo>
                    <a:pt x="147849" y="90985"/>
                  </a:lnTo>
                  <a:lnTo>
                    <a:pt x="126553" y="126205"/>
                  </a:lnTo>
                  <a:lnTo>
                    <a:pt x="111763" y="167706"/>
                  </a:lnTo>
                  <a:lnTo>
                    <a:pt x="99287" y="209601"/>
                  </a:lnTo>
                  <a:lnTo>
                    <a:pt x="84283" y="251126"/>
                  </a:lnTo>
                  <a:lnTo>
                    <a:pt x="77102" y="281090"/>
                  </a:lnTo>
                  <a:lnTo>
                    <a:pt x="74445" y="308955"/>
                  </a:lnTo>
                  <a:lnTo>
                    <a:pt x="67660" y="319478"/>
                  </a:lnTo>
                  <a:lnTo>
                    <a:pt x="64317" y="320490"/>
                  </a:lnTo>
                  <a:lnTo>
                    <a:pt x="54086" y="321140"/>
                  </a:lnTo>
                  <a:lnTo>
                    <a:pt x="48362" y="318583"/>
                  </a:lnTo>
                  <a:lnTo>
                    <a:pt x="10214" y="291487"/>
                  </a:lnTo>
                  <a:lnTo>
                    <a:pt x="1029" y="277850"/>
                  </a:lnTo>
                  <a:lnTo>
                    <a:pt x="0" y="272489"/>
                  </a:lnTo>
                  <a:lnTo>
                    <a:pt x="3294" y="254472"/>
                  </a:lnTo>
                  <a:lnTo>
                    <a:pt x="16116" y="218315"/>
                  </a:lnTo>
                  <a:lnTo>
                    <a:pt x="50155" y="177798"/>
                  </a:lnTo>
                  <a:lnTo>
                    <a:pt x="89323" y="142582"/>
                  </a:lnTo>
                  <a:lnTo>
                    <a:pt x="123576" y="115880"/>
                  </a:lnTo>
                  <a:lnTo>
                    <a:pt x="163602" y="89117"/>
                  </a:lnTo>
                  <a:lnTo>
                    <a:pt x="202139" y="67076"/>
                  </a:lnTo>
                  <a:lnTo>
                    <a:pt x="238693" y="47978"/>
                  </a:lnTo>
                  <a:lnTo>
                    <a:pt x="279472" y="24739"/>
                  </a:lnTo>
                  <a:lnTo>
                    <a:pt x="320461" y="6320"/>
                  </a:lnTo>
                  <a:lnTo>
                    <a:pt x="342497" y="0"/>
                  </a:lnTo>
                  <a:lnTo>
                    <a:pt x="325967" y="16064"/>
                  </a:lnTo>
                  <a:lnTo>
                    <a:pt x="287115" y="47836"/>
                  </a:lnTo>
                  <a:lnTo>
                    <a:pt x="251983" y="88353"/>
                  </a:lnTo>
                  <a:lnTo>
                    <a:pt x="241225" y="103009"/>
                  </a:lnTo>
                  <a:lnTo>
                    <a:pt x="236748" y="126319"/>
                  </a:lnTo>
                  <a:lnTo>
                    <a:pt x="241010" y="141048"/>
                  </a:lnTo>
                  <a:lnTo>
                    <a:pt x="243332" y="144577"/>
                  </a:lnTo>
                  <a:lnTo>
                    <a:pt x="248557" y="148499"/>
                  </a:lnTo>
                  <a:lnTo>
                    <a:pt x="270003" y="158290"/>
                  </a:lnTo>
                  <a:lnTo>
                    <a:pt x="288082" y="160116"/>
                  </a:lnTo>
                  <a:lnTo>
                    <a:pt x="304948" y="155692"/>
                  </a:lnTo>
                  <a:lnTo>
                    <a:pt x="347219" y="136642"/>
                  </a:lnTo>
                  <a:lnTo>
                    <a:pt x="378919" y="121855"/>
                  </a:lnTo>
                  <a:lnTo>
                    <a:pt x="396803" y="106987"/>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26" name="Shape 426"/>
            <p:cNvSpPr/>
            <p:nvPr/>
          </p:nvSpPr>
          <p:spPr>
            <a:xfrm>
              <a:off x="8072549" y="4880025"/>
              <a:ext cx="160623" cy="156320"/>
            </a:xfrm>
            <a:custGeom>
              <a:avLst/>
              <a:gdLst/>
              <a:ahLst/>
              <a:cxnLst/>
              <a:rect l="0" t="0" r="0" b="0"/>
              <a:pathLst>
                <a:path w="160624" h="156321" extrusionOk="0">
                  <a:moveTo>
                    <a:pt x="26678" y="4514"/>
                  </a:moveTo>
                  <a:lnTo>
                    <a:pt x="26678" y="44416"/>
                  </a:lnTo>
                  <a:lnTo>
                    <a:pt x="25685" y="61426"/>
                  </a:lnTo>
                  <a:lnTo>
                    <a:pt x="15653" y="102762"/>
                  </a:lnTo>
                  <a:lnTo>
                    <a:pt x="10168" y="121817"/>
                  </a:lnTo>
                  <a:lnTo>
                    <a:pt x="8093" y="135135"/>
                  </a:lnTo>
                  <a:lnTo>
                    <a:pt x="0" y="147230"/>
                  </a:lnTo>
                  <a:lnTo>
                    <a:pt x="4662" y="142602"/>
                  </a:lnTo>
                  <a:lnTo>
                    <a:pt x="6971" y="137656"/>
                  </a:lnTo>
                  <a:lnTo>
                    <a:pt x="15704" y="116341"/>
                  </a:lnTo>
                  <a:lnTo>
                    <a:pt x="35662" y="73232"/>
                  </a:lnTo>
                  <a:lnTo>
                    <a:pt x="47524" y="44436"/>
                  </a:lnTo>
                  <a:lnTo>
                    <a:pt x="56118" y="34494"/>
                  </a:lnTo>
                  <a:lnTo>
                    <a:pt x="86773" y="9302"/>
                  </a:lnTo>
                  <a:lnTo>
                    <a:pt x="97400" y="3287"/>
                  </a:lnTo>
                  <a:lnTo>
                    <a:pt x="100615" y="720"/>
                  </a:lnTo>
                  <a:lnTo>
                    <a:pt x="104743" y="0"/>
                  </a:lnTo>
                  <a:lnTo>
                    <a:pt x="126598" y="3724"/>
                  </a:lnTo>
                  <a:lnTo>
                    <a:pt x="130002" y="5971"/>
                  </a:lnTo>
                  <a:lnTo>
                    <a:pt x="145628" y="24562"/>
                  </a:lnTo>
                  <a:lnTo>
                    <a:pt x="148997" y="33598"/>
                  </a:lnTo>
                  <a:lnTo>
                    <a:pt x="151536" y="73109"/>
                  </a:lnTo>
                  <a:lnTo>
                    <a:pt x="151684" y="114655"/>
                  </a:lnTo>
                  <a:lnTo>
                    <a:pt x="151693" y="154399"/>
                  </a:lnTo>
                  <a:lnTo>
                    <a:pt x="152685" y="155041"/>
                  </a:lnTo>
                  <a:lnTo>
                    <a:pt x="160623" y="156320"/>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27" name="Shape 427"/>
            <p:cNvSpPr/>
            <p:nvPr/>
          </p:nvSpPr>
          <p:spPr>
            <a:xfrm>
              <a:off x="7815285" y="4902398"/>
              <a:ext cx="176784" cy="158893"/>
            </a:xfrm>
            <a:custGeom>
              <a:avLst/>
              <a:gdLst/>
              <a:ahLst/>
              <a:cxnLst/>
              <a:rect l="0" t="0" r="0" b="0"/>
              <a:pathLst>
                <a:path w="176785" h="158894" extrusionOk="0">
                  <a:moveTo>
                    <a:pt x="149995" y="0"/>
                  </a:moveTo>
                  <a:lnTo>
                    <a:pt x="118196" y="993"/>
                  </a:lnTo>
                  <a:lnTo>
                    <a:pt x="90196" y="12429"/>
                  </a:lnTo>
                  <a:lnTo>
                    <a:pt x="48777" y="48004"/>
                  </a:lnTo>
                  <a:lnTo>
                    <a:pt x="23764" y="77441"/>
                  </a:lnTo>
                  <a:lnTo>
                    <a:pt x="4299" y="117855"/>
                  </a:lnTo>
                  <a:lnTo>
                    <a:pt x="0" y="133919"/>
                  </a:lnTo>
                  <a:lnTo>
                    <a:pt x="389" y="137897"/>
                  </a:lnTo>
                  <a:lnTo>
                    <a:pt x="3468" y="144962"/>
                  </a:lnTo>
                  <a:lnTo>
                    <a:pt x="10778" y="154518"/>
                  </a:lnTo>
                  <a:lnTo>
                    <a:pt x="18999" y="157972"/>
                  </a:lnTo>
                  <a:lnTo>
                    <a:pt x="23969" y="158893"/>
                  </a:lnTo>
                  <a:lnTo>
                    <a:pt x="32137" y="157271"/>
                  </a:lnTo>
                  <a:lnTo>
                    <a:pt x="67071" y="139696"/>
                  </a:lnTo>
                  <a:lnTo>
                    <a:pt x="84635" y="121428"/>
                  </a:lnTo>
                  <a:lnTo>
                    <a:pt x="117096" y="77529"/>
                  </a:lnTo>
                  <a:lnTo>
                    <a:pt x="137814" y="36539"/>
                  </a:lnTo>
                  <a:lnTo>
                    <a:pt x="147295" y="19198"/>
                  </a:lnTo>
                  <a:lnTo>
                    <a:pt x="149948" y="546"/>
                  </a:lnTo>
                  <a:lnTo>
                    <a:pt x="145241" y="4902"/>
                  </a:lnTo>
                  <a:lnTo>
                    <a:pt x="142921" y="9786"/>
                  </a:lnTo>
                  <a:lnTo>
                    <a:pt x="132736" y="53833"/>
                  </a:lnTo>
                  <a:lnTo>
                    <a:pt x="132171" y="95266"/>
                  </a:lnTo>
                  <a:lnTo>
                    <a:pt x="132147" y="108374"/>
                  </a:lnTo>
                  <a:lnTo>
                    <a:pt x="134785" y="115304"/>
                  </a:lnTo>
                  <a:lnTo>
                    <a:pt x="136879" y="118541"/>
                  </a:lnTo>
                  <a:lnTo>
                    <a:pt x="139267" y="120700"/>
                  </a:lnTo>
                  <a:lnTo>
                    <a:pt x="162188" y="130774"/>
                  </a:lnTo>
                  <a:lnTo>
                    <a:pt x="169636" y="132536"/>
                  </a:lnTo>
                  <a:lnTo>
                    <a:pt x="172019" y="132014"/>
                  </a:lnTo>
                  <a:lnTo>
                    <a:pt x="173607" y="130673"/>
                  </a:lnTo>
                  <a:lnTo>
                    <a:pt x="176784" y="125016"/>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28" name="Shape 428"/>
            <p:cNvSpPr/>
            <p:nvPr/>
          </p:nvSpPr>
          <p:spPr>
            <a:xfrm>
              <a:off x="7386768" y="4822246"/>
              <a:ext cx="373129" cy="267388"/>
            </a:xfrm>
            <a:custGeom>
              <a:avLst/>
              <a:gdLst/>
              <a:ahLst/>
              <a:cxnLst/>
              <a:rect l="0" t="0" r="0" b="0"/>
              <a:pathLst>
                <a:path w="373130" h="267389" extrusionOk="0">
                  <a:moveTo>
                    <a:pt x="105239" y="71224"/>
                  </a:moveTo>
                  <a:lnTo>
                    <a:pt x="105239" y="83651"/>
                  </a:lnTo>
                  <a:lnTo>
                    <a:pt x="96677" y="123234"/>
                  </a:lnTo>
                  <a:lnTo>
                    <a:pt x="96310" y="151166"/>
                  </a:lnTo>
                  <a:lnTo>
                    <a:pt x="96309" y="130588"/>
                  </a:lnTo>
                  <a:lnTo>
                    <a:pt x="98955" y="124727"/>
                  </a:lnTo>
                  <a:lnTo>
                    <a:pt x="102446" y="118814"/>
                  </a:lnTo>
                  <a:lnTo>
                    <a:pt x="113569" y="87771"/>
                  </a:lnTo>
                  <a:lnTo>
                    <a:pt x="113769" y="85232"/>
                  </a:lnTo>
                  <a:lnTo>
                    <a:pt x="112910" y="83538"/>
                  </a:lnTo>
                  <a:lnTo>
                    <a:pt x="111345" y="82410"/>
                  </a:lnTo>
                  <a:lnTo>
                    <a:pt x="109310" y="81658"/>
                  </a:lnTo>
                  <a:lnTo>
                    <a:pt x="106960" y="82148"/>
                  </a:lnTo>
                  <a:lnTo>
                    <a:pt x="98914" y="87579"/>
                  </a:lnTo>
                  <a:lnTo>
                    <a:pt x="57256" y="120062"/>
                  </a:lnTo>
                  <a:lnTo>
                    <a:pt x="27801" y="153514"/>
                  </a:lnTo>
                  <a:lnTo>
                    <a:pt x="7790" y="193846"/>
                  </a:lnTo>
                  <a:lnTo>
                    <a:pt x="2397" y="208074"/>
                  </a:lnTo>
                  <a:lnTo>
                    <a:pt x="0" y="224319"/>
                  </a:lnTo>
                  <a:lnTo>
                    <a:pt x="1581" y="236169"/>
                  </a:lnTo>
                  <a:lnTo>
                    <a:pt x="10680" y="256601"/>
                  </a:lnTo>
                  <a:lnTo>
                    <a:pt x="16249" y="262754"/>
                  </a:lnTo>
                  <a:lnTo>
                    <a:pt x="19123" y="264395"/>
                  </a:lnTo>
                  <a:lnTo>
                    <a:pt x="61654" y="267388"/>
                  </a:lnTo>
                  <a:lnTo>
                    <a:pt x="87694" y="262850"/>
                  </a:lnTo>
                  <a:lnTo>
                    <a:pt x="114262" y="250481"/>
                  </a:lnTo>
                  <a:lnTo>
                    <a:pt x="158829" y="215655"/>
                  </a:lnTo>
                  <a:lnTo>
                    <a:pt x="203467" y="176416"/>
                  </a:lnTo>
                  <a:lnTo>
                    <a:pt x="236539" y="135399"/>
                  </a:lnTo>
                  <a:lnTo>
                    <a:pt x="262474" y="98341"/>
                  </a:lnTo>
                  <a:lnTo>
                    <a:pt x="279577" y="62358"/>
                  </a:lnTo>
                  <a:lnTo>
                    <a:pt x="295570" y="22394"/>
                  </a:lnTo>
                  <a:lnTo>
                    <a:pt x="301155" y="2227"/>
                  </a:lnTo>
                  <a:lnTo>
                    <a:pt x="300342" y="1413"/>
                  </a:lnTo>
                  <a:lnTo>
                    <a:pt x="293956" y="0"/>
                  </a:lnTo>
                  <a:lnTo>
                    <a:pt x="288375" y="4589"/>
                  </a:lnTo>
                  <a:lnTo>
                    <a:pt x="285852" y="12173"/>
                  </a:lnTo>
                  <a:lnTo>
                    <a:pt x="281785" y="27599"/>
                  </a:lnTo>
                  <a:lnTo>
                    <a:pt x="276942" y="44738"/>
                  </a:lnTo>
                  <a:lnTo>
                    <a:pt x="269035" y="81368"/>
                  </a:lnTo>
                  <a:lnTo>
                    <a:pt x="266376" y="124961"/>
                  </a:lnTo>
                  <a:lnTo>
                    <a:pt x="266027" y="169471"/>
                  </a:lnTo>
                  <a:lnTo>
                    <a:pt x="263344" y="196245"/>
                  </a:lnTo>
                  <a:lnTo>
                    <a:pt x="257597" y="240103"/>
                  </a:lnTo>
                  <a:lnTo>
                    <a:pt x="257153" y="259803"/>
                  </a:lnTo>
                  <a:lnTo>
                    <a:pt x="258109" y="262428"/>
                  </a:lnTo>
                  <a:lnTo>
                    <a:pt x="259738" y="264177"/>
                  </a:lnTo>
                  <a:lnTo>
                    <a:pt x="264741" y="266984"/>
                  </a:lnTo>
                  <a:lnTo>
                    <a:pt x="259593" y="260410"/>
                  </a:lnTo>
                  <a:lnTo>
                    <a:pt x="258177" y="255187"/>
                  </a:lnTo>
                  <a:lnTo>
                    <a:pt x="266204" y="213532"/>
                  </a:lnTo>
                  <a:lnTo>
                    <a:pt x="278302" y="176933"/>
                  </a:lnTo>
                  <a:lnTo>
                    <a:pt x="296998" y="143366"/>
                  </a:lnTo>
                  <a:lnTo>
                    <a:pt x="325432" y="111417"/>
                  </a:lnTo>
                  <a:lnTo>
                    <a:pt x="339263" y="101433"/>
                  </a:lnTo>
                  <a:lnTo>
                    <a:pt x="343195" y="95232"/>
                  </a:lnTo>
                  <a:lnTo>
                    <a:pt x="345236" y="94175"/>
                  </a:lnTo>
                  <a:lnTo>
                    <a:pt x="347588" y="94462"/>
                  </a:lnTo>
                  <a:lnTo>
                    <a:pt x="353752" y="97311"/>
                  </a:lnTo>
                  <a:lnTo>
                    <a:pt x="355231" y="139976"/>
                  </a:lnTo>
                  <a:lnTo>
                    <a:pt x="347578" y="175428"/>
                  </a:lnTo>
                  <a:lnTo>
                    <a:pt x="355507" y="210939"/>
                  </a:lnTo>
                  <a:lnTo>
                    <a:pt x="359675" y="221293"/>
                  </a:lnTo>
                  <a:lnTo>
                    <a:pt x="362175" y="224847"/>
                  </a:lnTo>
                  <a:lnTo>
                    <a:pt x="369443" y="230842"/>
                  </a:lnTo>
                  <a:lnTo>
                    <a:pt x="373129" y="240887"/>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29" name="Shape 429"/>
            <p:cNvSpPr/>
            <p:nvPr/>
          </p:nvSpPr>
          <p:spPr>
            <a:xfrm>
              <a:off x="7125890" y="5009555"/>
              <a:ext cx="151804" cy="62508"/>
            </a:xfrm>
            <a:custGeom>
              <a:avLst/>
              <a:gdLst/>
              <a:ahLst/>
              <a:cxnLst/>
              <a:rect l="0" t="0" r="0" b="0"/>
              <a:pathLst>
                <a:path w="151805" h="62509" extrusionOk="0">
                  <a:moveTo>
                    <a:pt x="151804" y="0"/>
                  </a:moveTo>
                  <a:lnTo>
                    <a:pt x="147064" y="4740"/>
                  </a:lnTo>
                  <a:lnTo>
                    <a:pt x="142091" y="7068"/>
                  </a:lnTo>
                  <a:lnTo>
                    <a:pt x="100083" y="21250"/>
                  </a:lnTo>
                  <a:lnTo>
                    <a:pt x="56737" y="38961"/>
                  </a:lnTo>
                  <a:lnTo>
                    <a:pt x="14086" y="56197"/>
                  </a:lnTo>
                  <a:lnTo>
                    <a:pt x="0" y="62508"/>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30" name="Shape 430"/>
            <p:cNvSpPr/>
            <p:nvPr/>
          </p:nvSpPr>
          <p:spPr>
            <a:xfrm>
              <a:off x="7108031" y="4938117"/>
              <a:ext cx="178594" cy="35719"/>
            </a:xfrm>
            <a:custGeom>
              <a:avLst/>
              <a:gdLst/>
              <a:ahLst/>
              <a:cxnLst/>
              <a:rect l="0" t="0" r="0" b="0"/>
              <a:pathLst>
                <a:path w="178595" h="35720" extrusionOk="0">
                  <a:moveTo>
                    <a:pt x="178594" y="0"/>
                  </a:moveTo>
                  <a:lnTo>
                    <a:pt x="173853" y="0"/>
                  </a:lnTo>
                  <a:lnTo>
                    <a:pt x="168881" y="2646"/>
                  </a:lnTo>
                  <a:lnTo>
                    <a:pt x="163363" y="6137"/>
                  </a:lnTo>
                  <a:lnTo>
                    <a:pt x="157603" y="7689"/>
                  </a:lnTo>
                  <a:lnTo>
                    <a:pt x="115027" y="13561"/>
                  </a:lnTo>
                  <a:lnTo>
                    <a:pt x="71298" y="24361"/>
                  </a:lnTo>
                  <a:lnTo>
                    <a:pt x="27763" y="32606"/>
                  </a:lnTo>
                  <a:lnTo>
                    <a:pt x="0" y="35719"/>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31" name="Shape 431"/>
            <p:cNvSpPr/>
            <p:nvPr/>
          </p:nvSpPr>
          <p:spPr>
            <a:xfrm>
              <a:off x="8858250" y="4840341"/>
              <a:ext cx="133944" cy="124564"/>
            </a:xfrm>
            <a:custGeom>
              <a:avLst/>
              <a:gdLst/>
              <a:ahLst/>
              <a:cxnLst/>
              <a:rect l="0" t="0" r="0" b="0"/>
              <a:pathLst>
                <a:path w="133945" h="124565" extrusionOk="0">
                  <a:moveTo>
                    <a:pt x="17858" y="17409"/>
                  </a:moveTo>
                  <a:lnTo>
                    <a:pt x="16866" y="31667"/>
                  </a:lnTo>
                  <a:lnTo>
                    <a:pt x="3038" y="74853"/>
                  </a:lnTo>
                  <a:lnTo>
                    <a:pt x="0" y="115586"/>
                  </a:lnTo>
                  <a:lnTo>
                    <a:pt x="991" y="75905"/>
                  </a:lnTo>
                  <a:lnTo>
                    <a:pt x="12428" y="47039"/>
                  </a:lnTo>
                  <a:lnTo>
                    <a:pt x="29503" y="24459"/>
                  </a:lnTo>
                  <a:lnTo>
                    <a:pt x="38909" y="15582"/>
                  </a:lnTo>
                  <a:lnTo>
                    <a:pt x="60281" y="2966"/>
                  </a:lnTo>
                  <a:lnTo>
                    <a:pt x="86810" y="0"/>
                  </a:lnTo>
                  <a:lnTo>
                    <a:pt x="95799" y="2395"/>
                  </a:lnTo>
                  <a:lnTo>
                    <a:pt x="109653" y="12018"/>
                  </a:lnTo>
                  <a:lnTo>
                    <a:pt x="121943" y="24466"/>
                  </a:lnTo>
                  <a:lnTo>
                    <a:pt x="129948" y="39453"/>
                  </a:lnTo>
                  <a:lnTo>
                    <a:pt x="133710" y="79988"/>
                  </a:lnTo>
                  <a:lnTo>
                    <a:pt x="133944" y="124564"/>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grpSp>
      <p:grpSp>
        <p:nvGrpSpPr>
          <p:cNvPr id="432" name="Shape 432"/>
          <p:cNvGrpSpPr/>
          <p:nvPr/>
        </p:nvGrpSpPr>
        <p:grpSpPr>
          <a:xfrm>
            <a:off x="6545460" y="4893576"/>
            <a:ext cx="330239" cy="267369"/>
            <a:chOff x="6545460" y="4893576"/>
            <a:chExt cx="330239" cy="267369"/>
          </a:xfrm>
        </p:grpSpPr>
        <p:sp>
          <p:nvSpPr>
            <p:cNvPr id="433" name="Shape 433"/>
            <p:cNvSpPr/>
            <p:nvPr/>
          </p:nvSpPr>
          <p:spPr>
            <a:xfrm>
              <a:off x="6572250" y="4893576"/>
              <a:ext cx="133945" cy="223134"/>
            </a:xfrm>
            <a:custGeom>
              <a:avLst/>
              <a:gdLst/>
              <a:ahLst/>
              <a:cxnLst/>
              <a:rect l="0" t="0" r="0" b="0"/>
              <a:pathLst>
                <a:path w="133946" h="223135" extrusionOk="0">
                  <a:moveTo>
                    <a:pt x="133945" y="8821"/>
                  </a:moveTo>
                  <a:lnTo>
                    <a:pt x="133945" y="0"/>
                  </a:lnTo>
                  <a:lnTo>
                    <a:pt x="126256" y="7590"/>
                  </a:lnTo>
                  <a:lnTo>
                    <a:pt x="99905" y="47604"/>
                  </a:lnTo>
                  <a:lnTo>
                    <a:pt x="76436" y="89592"/>
                  </a:lnTo>
                  <a:lnTo>
                    <a:pt x="52240" y="129150"/>
                  </a:lnTo>
                  <a:lnTo>
                    <a:pt x="28866" y="167469"/>
                  </a:lnTo>
                  <a:lnTo>
                    <a:pt x="4049" y="209970"/>
                  </a:lnTo>
                  <a:lnTo>
                    <a:pt x="0" y="223134"/>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34" name="Shape 434"/>
            <p:cNvSpPr/>
            <p:nvPr/>
          </p:nvSpPr>
          <p:spPr>
            <a:xfrm>
              <a:off x="6545460" y="4902398"/>
              <a:ext cx="330239" cy="258547"/>
            </a:xfrm>
            <a:custGeom>
              <a:avLst/>
              <a:gdLst/>
              <a:ahLst/>
              <a:cxnLst/>
              <a:rect l="0" t="0" r="0" b="0"/>
              <a:pathLst>
                <a:path w="330240" h="258548" extrusionOk="0">
                  <a:moveTo>
                    <a:pt x="107156" y="0"/>
                  </a:moveTo>
                  <a:lnTo>
                    <a:pt x="107156" y="4741"/>
                  </a:lnTo>
                  <a:lnTo>
                    <a:pt x="109803" y="9715"/>
                  </a:lnTo>
                  <a:lnTo>
                    <a:pt x="113293" y="15231"/>
                  </a:lnTo>
                  <a:lnTo>
                    <a:pt x="114846" y="20991"/>
                  </a:lnTo>
                  <a:lnTo>
                    <a:pt x="120826" y="26858"/>
                  </a:lnTo>
                  <a:lnTo>
                    <a:pt x="129107" y="33765"/>
                  </a:lnTo>
                  <a:lnTo>
                    <a:pt x="150347" y="60058"/>
                  </a:lnTo>
                  <a:lnTo>
                    <a:pt x="188507" y="82299"/>
                  </a:lnTo>
                  <a:lnTo>
                    <a:pt x="232301" y="104251"/>
                  </a:lnTo>
                  <a:lnTo>
                    <a:pt x="272097" y="126630"/>
                  </a:lnTo>
                  <a:lnTo>
                    <a:pt x="314947" y="150006"/>
                  </a:lnTo>
                  <a:lnTo>
                    <a:pt x="324277" y="151272"/>
                  </a:lnTo>
                  <a:lnTo>
                    <a:pt x="326318" y="152442"/>
                  </a:lnTo>
                  <a:lnTo>
                    <a:pt x="327678" y="154214"/>
                  </a:lnTo>
                  <a:lnTo>
                    <a:pt x="330239" y="160353"/>
                  </a:lnTo>
                  <a:lnTo>
                    <a:pt x="317101" y="161652"/>
                  </a:lnTo>
                  <a:lnTo>
                    <a:pt x="305071" y="166850"/>
                  </a:lnTo>
                  <a:lnTo>
                    <a:pt x="264442" y="176546"/>
                  </a:lnTo>
                  <a:lnTo>
                    <a:pt x="228845" y="187708"/>
                  </a:lnTo>
                  <a:lnTo>
                    <a:pt x="188630" y="199466"/>
                  </a:lnTo>
                  <a:lnTo>
                    <a:pt x="145886" y="217481"/>
                  </a:lnTo>
                  <a:lnTo>
                    <a:pt x="105105" y="231622"/>
                  </a:lnTo>
                  <a:lnTo>
                    <a:pt x="63867" y="243970"/>
                  </a:lnTo>
                  <a:lnTo>
                    <a:pt x="21478" y="254240"/>
                  </a:lnTo>
                  <a:lnTo>
                    <a:pt x="10416" y="258029"/>
                  </a:lnTo>
                  <a:lnTo>
                    <a:pt x="5291" y="258547"/>
                  </a:lnTo>
                  <a:lnTo>
                    <a:pt x="3527" y="257693"/>
                  </a:lnTo>
                  <a:lnTo>
                    <a:pt x="2352" y="256131"/>
                  </a:lnTo>
                  <a:lnTo>
                    <a:pt x="0" y="250032"/>
                  </a:lnTo>
                </a:path>
              </a:pathLst>
            </a:custGeom>
            <a:noFill/>
            <a:ln w="19050" cap="flat" cmpd="sng">
              <a:solidFill>
                <a:srgbClr val="000000"/>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grpSp>
      <p:grpSp>
        <p:nvGrpSpPr>
          <p:cNvPr id="435" name="Shape 435"/>
          <p:cNvGrpSpPr/>
          <p:nvPr/>
        </p:nvGrpSpPr>
        <p:grpSpPr>
          <a:xfrm>
            <a:off x="5242014" y="2821781"/>
            <a:ext cx="3678098" cy="490984"/>
            <a:chOff x="5242014" y="2821781"/>
            <a:chExt cx="3678098" cy="490984"/>
          </a:xfrm>
        </p:grpSpPr>
        <p:sp>
          <p:nvSpPr>
            <p:cNvPr id="436" name="Shape 436"/>
            <p:cNvSpPr/>
            <p:nvPr/>
          </p:nvSpPr>
          <p:spPr>
            <a:xfrm>
              <a:off x="5465126" y="3073208"/>
              <a:ext cx="223084" cy="176948"/>
            </a:xfrm>
            <a:custGeom>
              <a:avLst/>
              <a:gdLst/>
              <a:ahLst/>
              <a:cxnLst/>
              <a:rect l="0" t="0" r="0" b="0"/>
              <a:pathLst>
                <a:path w="223085" h="176949" extrusionOk="0">
                  <a:moveTo>
                    <a:pt x="151646" y="7533"/>
                  </a:moveTo>
                  <a:lnTo>
                    <a:pt x="146906" y="12274"/>
                  </a:lnTo>
                  <a:lnTo>
                    <a:pt x="144578" y="17247"/>
                  </a:lnTo>
                  <a:lnTo>
                    <a:pt x="143958" y="19962"/>
                  </a:lnTo>
                  <a:lnTo>
                    <a:pt x="135812" y="34391"/>
                  </a:lnTo>
                  <a:lnTo>
                    <a:pt x="133790" y="65438"/>
                  </a:lnTo>
                  <a:lnTo>
                    <a:pt x="134781" y="66973"/>
                  </a:lnTo>
                  <a:lnTo>
                    <a:pt x="136434" y="67995"/>
                  </a:lnTo>
                  <a:lnTo>
                    <a:pt x="141476" y="69637"/>
                  </a:lnTo>
                  <a:lnTo>
                    <a:pt x="141890" y="68779"/>
                  </a:lnTo>
                  <a:lnTo>
                    <a:pt x="142683" y="56728"/>
                  </a:lnTo>
                  <a:lnTo>
                    <a:pt x="140056" y="51556"/>
                  </a:lnTo>
                  <a:lnTo>
                    <a:pt x="136574" y="45951"/>
                  </a:lnTo>
                  <a:lnTo>
                    <a:pt x="133620" y="37217"/>
                  </a:lnTo>
                  <a:lnTo>
                    <a:pt x="127895" y="28345"/>
                  </a:lnTo>
                  <a:lnTo>
                    <a:pt x="124765" y="19432"/>
                  </a:lnTo>
                  <a:lnTo>
                    <a:pt x="120517" y="13483"/>
                  </a:lnTo>
                  <a:lnTo>
                    <a:pt x="112676" y="10178"/>
                  </a:lnTo>
                  <a:lnTo>
                    <a:pt x="78806" y="0"/>
                  </a:lnTo>
                  <a:lnTo>
                    <a:pt x="69333" y="1870"/>
                  </a:lnTo>
                  <a:lnTo>
                    <a:pt x="32673" y="14441"/>
                  </a:lnTo>
                  <a:lnTo>
                    <a:pt x="25016" y="19864"/>
                  </a:lnTo>
                  <a:lnTo>
                    <a:pt x="12017" y="38559"/>
                  </a:lnTo>
                  <a:lnTo>
                    <a:pt x="2540" y="58714"/>
                  </a:lnTo>
                  <a:lnTo>
                    <a:pt x="0" y="98976"/>
                  </a:lnTo>
                  <a:lnTo>
                    <a:pt x="865" y="124852"/>
                  </a:lnTo>
                  <a:lnTo>
                    <a:pt x="15076" y="153154"/>
                  </a:lnTo>
                  <a:lnTo>
                    <a:pt x="20833" y="160889"/>
                  </a:lnTo>
                  <a:lnTo>
                    <a:pt x="34394" y="170822"/>
                  </a:lnTo>
                  <a:lnTo>
                    <a:pt x="50979" y="175308"/>
                  </a:lnTo>
                  <a:lnTo>
                    <a:pt x="89993" y="176948"/>
                  </a:lnTo>
                  <a:lnTo>
                    <a:pt x="133900" y="176172"/>
                  </a:lnTo>
                  <a:lnTo>
                    <a:pt x="178451" y="164764"/>
                  </a:lnTo>
                  <a:lnTo>
                    <a:pt x="210726" y="150339"/>
                  </a:lnTo>
                  <a:lnTo>
                    <a:pt x="223084" y="141479"/>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37" name="Shape 437"/>
            <p:cNvSpPr/>
            <p:nvPr/>
          </p:nvSpPr>
          <p:spPr>
            <a:xfrm>
              <a:off x="5715000" y="2973585"/>
              <a:ext cx="62508" cy="276820"/>
            </a:xfrm>
            <a:custGeom>
              <a:avLst/>
              <a:gdLst/>
              <a:ahLst/>
              <a:cxnLst/>
              <a:rect l="0" t="0" r="0" b="0"/>
              <a:pathLst>
                <a:path w="62509" h="276821" extrusionOk="0">
                  <a:moveTo>
                    <a:pt x="0" y="0"/>
                  </a:moveTo>
                  <a:lnTo>
                    <a:pt x="0" y="23939"/>
                  </a:lnTo>
                  <a:lnTo>
                    <a:pt x="9094" y="66179"/>
                  </a:lnTo>
                  <a:lnTo>
                    <a:pt x="16509" y="107639"/>
                  </a:lnTo>
                  <a:lnTo>
                    <a:pt x="24750" y="144800"/>
                  </a:lnTo>
                  <a:lnTo>
                    <a:pt x="28832" y="167589"/>
                  </a:lnTo>
                  <a:lnTo>
                    <a:pt x="33678" y="189554"/>
                  </a:lnTo>
                  <a:lnTo>
                    <a:pt x="35599" y="232981"/>
                  </a:lnTo>
                  <a:lnTo>
                    <a:pt x="36687" y="252763"/>
                  </a:lnTo>
                  <a:lnTo>
                    <a:pt x="43404" y="265703"/>
                  </a:lnTo>
                  <a:lnTo>
                    <a:pt x="52228" y="275387"/>
                  </a:lnTo>
                  <a:lnTo>
                    <a:pt x="55624" y="276183"/>
                  </a:lnTo>
                  <a:lnTo>
                    <a:pt x="62508" y="27682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38" name="Shape 438"/>
            <p:cNvSpPr/>
            <p:nvPr/>
          </p:nvSpPr>
          <p:spPr>
            <a:xfrm>
              <a:off x="5848991" y="3100458"/>
              <a:ext cx="141893" cy="131562"/>
            </a:xfrm>
            <a:custGeom>
              <a:avLst/>
              <a:gdLst/>
              <a:ahLst/>
              <a:cxnLst/>
              <a:rect l="0" t="0" r="0" b="0"/>
              <a:pathLst>
                <a:path w="141894" h="131563" extrusionOk="0">
                  <a:moveTo>
                    <a:pt x="35673" y="16002"/>
                  </a:moveTo>
                  <a:lnTo>
                    <a:pt x="30933" y="25483"/>
                  </a:lnTo>
                  <a:lnTo>
                    <a:pt x="28544" y="28276"/>
                  </a:lnTo>
                  <a:lnTo>
                    <a:pt x="20442" y="34191"/>
                  </a:lnTo>
                  <a:lnTo>
                    <a:pt x="3892" y="58042"/>
                  </a:lnTo>
                  <a:lnTo>
                    <a:pt x="473" y="84903"/>
                  </a:lnTo>
                  <a:lnTo>
                    <a:pt x="0" y="107791"/>
                  </a:lnTo>
                  <a:lnTo>
                    <a:pt x="2620" y="114013"/>
                  </a:lnTo>
                  <a:lnTo>
                    <a:pt x="12387" y="126092"/>
                  </a:lnTo>
                  <a:lnTo>
                    <a:pt x="20694" y="129423"/>
                  </a:lnTo>
                  <a:lnTo>
                    <a:pt x="37454" y="131562"/>
                  </a:lnTo>
                  <a:lnTo>
                    <a:pt x="57449" y="124855"/>
                  </a:lnTo>
                  <a:lnTo>
                    <a:pt x="92310" y="107171"/>
                  </a:lnTo>
                  <a:lnTo>
                    <a:pt x="109119" y="92183"/>
                  </a:lnTo>
                  <a:lnTo>
                    <a:pt x="126836" y="71987"/>
                  </a:lnTo>
                  <a:lnTo>
                    <a:pt x="132168" y="68208"/>
                  </a:lnTo>
                  <a:lnTo>
                    <a:pt x="135722" y="63704"/>
                  </a:lnTo>
                  <a:lnTo>
                    <a:pt x="140723" y="48877"/>
                  </a:lnTo>
                  <a:lnTo>
                    <a:pt x="141893" y="41197"/>
                  </a:lnTo>
                  <a:lnTo>
                    <a:pt x="137812" y="26554"/>
                  </a:lnTo>
                  <a:lnTo>
                    <a:pt x="130318" y="14388"/>
                  </a:lnTo>
                  <a:lnTo>
                    <a:pt x="124701" y="10324"/>
                  </a:lnTo>
                  <a:lnTo>
                    <a:pt x="117904" y="8517"/>
                  </a:lnTo>
                  <a:lnTo>
                    <a:pt x="97373" y="4712"/>
                  </a:lnTo>
                  <a:lnTo>
                    <a:pt x="80082" y="89"/>
                  </a:lnTo>
                  <a:lnTo>
                    <a:pt x="68309" y="0"/>
                  </a:lnTo>
                  <a:lnTo>
                    <a:pt x="23920" y="6973"/>
                  </a:lnTo>
                  <a:lnTo>
                    <a:pt x="17814" y="7072"/>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39" name="Shape 439"/>
            <p:cNvSpPr/>
            <p:nvPr/>
          </p:nvSpPr>
          <p:spPr>
            <a:xfrm>
              <a:off x="6092348" y="3036093"/>
              <a:ext cx="167363" cy="178594"/>
            </a:xfrm>
            <a:custGeom>
              <a:avLst/>
              <a:gdLst/>
              <a:ahLst/>
              <a:cxnLst/>
              <a:rect l="0" t="0" r="0" b="0"/>
              <a:pathLst>
                <a:path w="167364" h="178595" extrusionOk="0">
                  <a:moveTo>
                    <a:pt x="167363" y="0"/>
                  </a:moveTo>
                  <a:lnTo>
                    <a:pt x="147246" y="0"/>
                  </a:lnTo>
                  <a:lnTo>
                    <a:pt x="106821" y="12429"/>
                  </a:lnTo>
                  <a:lnTo>
                    <a:pt x="63112" y="26858"/>
                  </a:lnTo>
                  <a:lnTo>
                    <a:pt x="43209" y="38385"/>
                  </a:lnTo>
                  <a:lnTo>
                    <a:pt x="5467" y="65117"/>
                  </a:lnTo>
                  <a:lnTo>
                    <a:pt x="1151" y="73920"/>
                  </a:lnTo>
                  <a:lnTo>
                    <a:pt x="0" y="79046"/>
                  </a:lnTo>
                  <a:lnTo>
                    <a:pt x="225" y="83455"/>
                  </a:lnTo>
                  <a:lnTo>
                    <a:pt x="3121" y="91000"/>
                  </a:lnTo>
                  <a:lnTo>
                    <a:pt x="10330" y="100826"/>
                  </a:lnTo>
                  <a:lnTo>
                    <a:pt x="18526" y="104343"/>
                  </a:lnTo>
                  <a:lnTo>
                    <a:pt x="61252" y="116623"/>
                  </a:lnTo>
                  <a:lnTo>
                    <a:pt x="104163" y="126925"/>
                  </a:lnTo>
                  <a:lnTo>
                    <a:pt x="122510" y="131865"/>
                  </a:lnTo>
                  <a:lnTo>
                    <a:pt x="128531" y="132558"/>
                  </a:lnTo>
                  <a:lnTo>
                    <a:pt x="132545" y="134013"/>
                  </a:lnTo>
                  <a:lnTo>
                    <a:pt x="135221" y="135975"/>
                  </a:lnTo>
                  <a:lnTo>
                    <a:pt x="137005" y="138274"/>
                  </a:lnTo>
                  <a:lnTo>
                    <a:pt x="141634" y="140830"/>
                  </a:lnTo>
                  <a:lnTo>
                    <a:pt x="144257" y="141512"/>
                  </a:lnTo>
                  <a:lnTo>
                    <a:pt x="145014" y="142958"/>
                  </a:lnTo>
                  <a:lnTo>
                    <a:pt x="144526" y="144915"/>
                  </a:lnTo>
                  <a:lnTo>
                    <a:pt x="136614" y="155184"/>
                  </a:lnTo>
                  <a:lnTo>
                    <a:pt x="131207" y="158267"/>
                  </a:lnTo>
                  <a:lnTo>
                    <a:pt x="94319" y="167585"/>
                  </a:lnTo>
                  <a:lnTo>
                    <a:pt x="59187" y="170382"/>
                  </a:lnTo>
                  <a:lnTo>
                    <a:pt x="42347" y="178594"/>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0" name="Shape 440"/>
            <p:cNvSpPr/>
            <p:nvPr/>
          </p:nvSpPr>
          <p:spPr>
            <a:xfrm>
              <a:off x="6251317" y="3085341"/>
              <a:ext cx="186988" cy="111321"/>
            </a:xfrm>
            <a:custGeom>
              <a:avLst/>
              <a:gdLst/>
              <a:ahLst/>
              <a:cxnLst/>
              <a:rect l="0" t="0" r="0" b="0"/>
              <a:pathLst>
                <a:path w="186989" h="111322" extrusionOk="0">
                  <a:moveTo>
                    <a:pt x="26253" y="48978"/>
                  </a:moveTo>
                  <a:lnTo>
                    <a:pt x="55806" y="48978"/>
                  </a:lnTo>
                  <a:lnTo>
                    <a:pt x="97915" y="33532"/>
                  </a:lnTo>
                  <a:lnTo>
                    <a:pt x="108704" y="31200"/>
                  </a:lnTo>
                  <a:lnTo>
                    <a:pt x="120357" y="24308"/>
                  </a:lnTo>
                  <a:lnTo>
                    <a:pt x="130093" y="16974"/>
                  </a:lnTo>
                  <a:lnTo>
                    <a:pt x="136236" y="14910"/>
                  </a:lnTo>
                  <a:lnTo>
                    <a:pt x="138271" y="13368"/>
                  </a:lnTo>
                  <a:lnTo>
                    <a:pt x="140531" y="9008"/>
                  </a:lnTo>
                  <a:lnTo>
                    <a:pt x="140141" y="7449"/>
                  </a:lnTo>
                  <a:lnTo>
                    <a:pt x="138889" y="6409"/>
                  </a:lnTo>
                  <a:lnTo>
                    <a:pt x="134853" y="4262"/>
                  </a:lnTo>
                  <a:lnTo>
                    <a:pt x="129752" y="0"/>
                  </a:lnTo>
                  <a:lnTo>
                    <a:pt x="118886" y="91"/>
                  </a:lnTo>
                  <a:lnTo>
                    <a:pt x="80124" y="6604"/>
                  </a:lnTo>
                  <a:lnTo>
                    <a:pt x="50104" y="20504"/>
                  </a:lnTo>
                  <a:lnTo>
                    <a:pt x="25046" y="41824"/>
                  </a:lnTo>
                  <a:lnTo>
                    <a:pt x="5572" y="68467"/>
                  </a:lnTo>
                  <a:lnTo>
                    <a:pt x="2179" y="77815"/>
                  </a:lnTo>
                  <a:lnTo>
                    <a:pt x="0" y="95244"/>
                  </a:lnTo>
                  <a:lnTo>
                    <a:pt x="2349" y="101952"/>
                  </a:lnTo>
                  <a:lnTo>
                    <a:pt x="4363" y="105130"/>
                  </a:lnTo>
                  <a:lnTo>
                    <a:pt x="7691" y="107249"/>
                  </a:lnTo>
                  <a:lnTo>
                    <a:pt x="22848" y="110231"/>
                  </a:lnTo>
                  <a:lnTo>
                    <a:pt x="62699" y="111321"/>
                  </a:lnTo>
                  <a:lnTo>
                    <a:pt x="98827" y="110461"/>
                  </a:lnTo>
                  <a:lnTo>
                    <a:pt x="140506" y="104412"/>
                  </a:lnTo>
                  <a:lnTo>
                    <a:pt x="165939" y="100460"/>
                  </a:lnTo>
                  <a:lnTo>
                    <a:pt x="186988" y="93627"/>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1" name="Shape 441"/>
            <p:cNvSpPr/>
            <p:nvPr/>
          </p:nvSpPr>
          <p:spPr>
            <a:xfrm>
              <a:off x="6411516" y="3071813"/>
              <a:ext cx="193059" cy="151659"/>
            </a:xfrm>
            <a:custGeom>
              <a:avLst/>
              <a:gdLst/>
              <a:ahLst/>
              <a:cxnLst/>
              <a:rect l="0" t="0" r="0" b="0"/>
              <a:pathLst>
                <a:path w="193060" h="151660" extrusionOk="0">
                  <a:moveTo>
                    <a:pt x="116086" y="0"/>
                  </a:moveTo>
                  <a:lnTo>
                    <a:pt x="111345" y="0"/>
                  </a:lnTo>
                  <a:lnTo>
                    <a:pt x="106372" y="2645"/>
                  </a:lnTo>
                  <a:lnTo>
                    <a:pt x="100855" y="6136"/>
                  </a:lnTo>
                  <a:lnTo>
                    <a:pt x="95095" y="7688"/>
                  </a:lnTo>
                  <a:lnTo>
                    <a:pt x="53339" y="35350"/>
                  </a:lnTo>
                  <a:lnTo>
                    <a:pt x="34459" y="47552"/>
                  </a:lnTo>
                  <a:lnTo>
                    <a:pt x="30197" y="53545"/>
                  </a:lnTo>
                  <a:lnTo>
                    <a:pt x="27799" y="62498"/>
                  </a:lnTo>
                  <a:lnTo>
                    <a:pt x="27462" y="65477"/>
                  </a:lnTo>
                  <a:lnTo>
                    <a:pt x="29222" y="67464"/>
                  </a:lnTo>
                  <a:lnTo>
                    <a:pt x="68788" y="83711"/>
                  </a:lnTo>
                  <a:lnTo>
                    <a:pt x="110629" y="91207"/>
                  </a:lnTo>
                  <a:lnTo>
                    <a:pt x="152886" y="104431"/>
                  </a:lnTo>
                  <a:lnTo>
                    <a:pt x="178220" y="113489"/>
                  </a:lnTo>
                  <a:lnTo>
                    <a:pt x="184297" y="114355"/>
                  </a:lnTo>
                  <a:lnTo>
                    <a:pt x="188349" y="115924"/>
                  </a:lnTo>
                  <a:lnTo>
                    <a:pt x="191050" y="117962"/>
                  </a:lnTo>
                  <a:lnTo>
                    <a:pt x="192851" y="120313"/>
                  </a:lnTo>
                  <a:lnTo>
                    <a:pt x="193059" y="122873"/>
                  </a:lnTo>
                  <a:lnTo>
                    <a:pt x="190645" y="128362"/>
                  </a:lnTo>
                  <a:lnTo>
                    <a:pt x="188612" y="130223"/>
                  </a:lnTo>
                  <a:lnTo>
                    <a:pt x="150126" y="143441"/>
                  </a:lnTo>
                  <a:lnTo>
                    <a:pt x="121872" y="149326"/>
                  </a:lnTo>
                  <a:lnTo>
                    <a:pt x="88365" y="151070"/>
                  </a:lnTo>
                  <a:lnTo>
                    <a:pt x="46228" y="151659"/>
                  </a:lnTo>
                  <a:lnTo>
                    <a:pt x="17363" y="150783"/>
                  </a:lnTo>
                  <a:lnTo>
                    <a:pt x="0" y="142875"/>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2" name="Shape 442"/>
            <p:cNvSpPr/>
            <p:nvPr/>
          </p:nvSpPr>
          <p:spPr>
            <a:xfrm>
              <a:off x="6674514" y="2973585"/>
              <a:ext cx="31270" cy="258961"/>
            </a:xfrm>
            <a:custGeom>
              <a:avLst/>
              <a:gdLst/>
              <a:ahLst/>
              <a:cxnLst/>
              <a:rect l="0" t="0" r="0" b="0"/>
              <a:pathLst>
                <a:path w="31271" h="258962" extrusionOk="0">
                  <a:moveTo>
                    <a:pt x="22752" y="0"/>
                  </a:moveTo>
                  <a:lnTo>
                    <a:pt x="18011" y="0"/>
                  </a:lnTo>
                  <a:lnTo>
                    <a:pt x="16615" y="992"/>
                  </a:lnTo>
                  <a:lnTo>
                    <a:pt x="15684" y="2646"/>
                  </a:lnTo>
                  <a:lnTo>
                    <a:pt x="6166" y="42240"/>
                  </a:lnTo>
                  <a:lnTo>
                    <a:pt x="0" y="72726"/>
                  </a:lnTo>
                  <a:lnTo>
                    <a:pt x="4052" y="116255"/>
                  </a:lnTo>
                  <a:lnTo>
                    <a:pt x="14495" y="158111"/>
                  </a:lnTo>
                  <a:lnTo>
                    <a:pt x="19082" y="172467"/>
                  </a:lnTo>
                  <a:lnTo>
                    <a:pt x="24673" y="200645"/>
                  </a:lnTo>
                  <a:lnTo>
                    <a:pt x="28567" y="210222"/>
                  </a:lnTo>
                  <a:lnTo>
                    <a:pt x="31270" y="233630"/>
                  </a:lnTo>
                  <a:lnTo>
                    <a:pt x="28853" y="240427"/>
                  </a:lnTo>
                  <a:lnTo>
                    <a:pt x="25463" y="246755"/>
                  </a:lnTo>
                  <a:lnTo>
                    <a:pt x="22752" y="258961"/>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3" name="Shape 443"/>
            <p:cNvSpPr/>
            <p:nvPr/>
          </p:nvSpPr>
          <p:spPr>
            <a:xfrm>
              <a:off x="6590109" y="3071813"/>
              <a:ext cx="303610" cy="62507"/>
            </a:xfrm>
            <a:custGeom>
              <a:avLst/>
              <a:gdLst/>
              <a:ahLst/>
              <a:cxnLst/>
              <a:rect l="0" t="0" r="0" b="0"/>
              <a:pathLst>
                <a:path w="303611" h="62508" extrusionOk="0">
                  <a:moveTo>
                    <a:pt x="303610" y="0"/>
                  </a:moveTo>
                  <a:lnTo>
                    <a:pt x="298869" y="0"/>
                  </a:lnTo>
                  <a:lnTo>
                    <a:pt x="268615" y="8102"/>
                  </a:lnTo>
                  <a:lnTo>
                    <a:pt x="227318" y="11412"/>
                  </a:lnTo>
                  <a:lnTo>
                    <a:pt x="188731" y="18594"/>
                  </a:lnTo>
                  <a:lnTo>
                    <a:pt x="149518" y="27007"/>
                  </a:lnTo>
                  <a:lnTo>
                    <a:pt x="109125" y="35783"/>
                  </a:lnTo>
                  <a:lnTo>
                    <a:pt x="72021" y="44667"/>
                  </a:lnTo>
                  <a:lnTo>
                    <a:pt x="33409" y="51818"/>
                  </a:lnTo>
                  <a:lnTo>
                    <a:pt x="22125" y="55441"/>
                  </a:lnTo>
                  <a:lnTo>
                    <a:pt x="0" y="62507"/>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4" name="Shape 444"/>
            <p:cNvSpPr/>
            <p:nvPr/>
          </p:nvSpPr>
          <p:spPr>
            <a:xfrm>
              <a:off x="7027664" y="3071813"/>
              <a:ext cx="294680" cy="44648"/>
            </a:xfrm>
            <a:custGeom>
              <a:avLst/>
              <a:gdLst/>
              <a:ahLst/>
              <a:cxnLst/>
              <a:rect l="0" t="0" r="0" b="0"/>
              <a:pathLst>
                <a:path w="294681" h="44649" extrusionOk="0">
                  <a:moveTo>
                    <a:pt x="294680" y="0"/>
                  </a:moveTo>
                  <a:lnTo>
                    <a:pt x="250906" y="0"/>
                  </a:lnTo>
                  <a:lnTo>
                    <a:pt x="206364" y="6136"/>
                  </a:lnTo>
                  <a:lnTo>
                    <a:pt x="165215" y="9094"/>
                  </a:lnTo>
                  <a:lnTo>
                    <a:pt x="122595" y="15813"/>
                  </a:lnTo>
                  <a:lnTo>
                    <a:pt x="84390" y="24088"/>
                  </a:lnTo>
                  <a:lnTo>
                    <a:pt x="41218" y="35773"/>
                  </a:lnTo>
                  <a:lnTo>
                    <a:pt x="19489" y="42018"/>
                  </a:lnTo>
                  <a:lnTo>
                    <a:pt x="0" y="44648"/>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5" name="Shape 445"/>
            <p:cNvSpPr/>
            <p:nvPr/>
          </p:nvSpPr>
          <p:spPr>
            <a:xfrm>
              <a:off x="7270525" y="3080788"/>
              <a:ext cx="180619" cy="123002"/>
            </a:xfrm>
            <a:custGeom>
              <a:avLst/>
              <a:gdLst/>
              <a:ahLst/>
              <a:cxnLst/>
              <a:rect l="0" t="0" r="0" b="0"/>
              <a:pathLst>
                <a:path w="180620" h="123003" extrusionOk="0">
                  <a:moveTo>
                    <a:pt x="42889" y="26743"/>
                  </a:moveTo>
                  <a:lnTo>
                    <a:pt x="35760" y="34864"/>
                  </a:lnTo>
                  <a:lnTo>
                    <a:pt x="10116" y="78287"/>
                  </a:lnTo>
                  <a:lnTo>
                    <a:pt x="0" y="107467"/>
                  </a:lnTo>
                  <a:lnTo>
                    <a:pt x="406" y="110325"/>
                  </a:lnTo>
                  <a:lnTo>
                    <a:pt x="1669" y="112230"/>
                  </a:lnTo>
                  <a:lnTo>
                    <a:pt x="10824" y="120028"/>
                  </a:lnTo>
                  <a:lnTo>
                    <a:pt x="21693" y="122773"/>
                  </a:lnTo>
                  <a:lnTo>
                    <a:pt x="35453" y="123002"/>
                  </a:lnTo>
                  <a:lnTo>
                    <a:pt x="79653" y="115790"/>
                  </a:lnTo>
                  <a:lnTo>
                    <a:pt x="104715" y="108139"/>
                  </a:lnTo>
                  <a:lnTo>
                    <a:pt x="148916" y="83050"/>
                  </a:lnTo>
                  <a:lnTo>
                    <a:pt x="173236" y="56409"/>
                  </a:lnTo>
                  <a:lnTo>
                    <a:pt x="179534" y="46212"/>
                  </a:lnTo>
                  <a:lnTo>
                    <a:pt x="180619" y="41707"/>
                  </a:lnTo>
                  <a:lnTo>
                    <a:pt x="180350" y="37711"/>
                  </a:lnTo>
                  <a:lnTo>
                    <a:pt x="177405" y="30626"/>
                  </a:lnTo>
                  <a:lnTo>
                    <a:pt x="164610" y="14956"/>
                  </a:lnTo>
                  <a:lnTo>
                    <a:pt x="151164" y="5943"/>
                  </a:lnTo>
                  <a:lnTo>
                    <a:pt x="134612" y="1728"/>
                  </a:lnTo>
                  <a:lnTo>
                    <a:pt x="90161" y="23"/>
                  </a:lnTo>
                  <a:lnTo>
                    <a:pt x="86310" y="0"/>
                  </a:lnTo>
                  <a:lnTo>
                    <a:pt x="83743" y="977"/>
                  </a:lnTo>
                  <a:lnTo>
                    <a:pt x="82031" y="2620"/>
                  </a:lnTo>
                  <a:lnTo>
                    <a:pt x="80890" y="4708"/>
                  </a:lnTo>
                  <a:lnTo>
                    <a:pt x="79136" y="6100"/>
                  </a:lnTo>
                  <a:lnTo>
                    <a:pt x="69678" y="8884"/>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6" name="Shape 446"/>
            <p:cNvSpPr/>
            <p:nvPr/>
          </p:nvSpPr>
          <p:spPr>
            <a:xfrm>
              <a:off x="7618946" y="3053952"/>
              <a:ext cx="184945" cy="124458"/>
            </a:xfrm>
            <a:custGeom>
              <a:avLst/>
              <a:gdLst/>
              <a:ahLst/>
              <a:cxnLst/>
              <a:rect l="0" t="0" r="0" b="0"/>
              <a:pathLst>
                <a:path w="184946" h="124459" extrusionOk="0">
                  <a:moveTo>
                    <a:pt x="158812" y="0"/>
                  </a:moveTo>
                  <a:lnTo>
                    <a:pt x="149331" y="0"/>
                  </a:lnTo>
                  <a:lnTo>
                    <a:pt x="142031" y="2646"/>
                  </a:lnTo>
                  <a:lnTo>
                    <a:pt x="138695" y="4741"/>
                  </a:lnTo>
                  <a:lnTo>
                    <a:pt x="100959" y="15814"/>
                  </a:lnTo>
                  <a:lnTo>
                    <a:pt x="58409" y="33816"/>
                  </a:lnTo>
                  <a:lnTo>
                    <a:pt x="18630" y="64607"/>
                  </a:lnTo>
                  <a:lnTo>
                    <a:pt x="2400" y="86413"/>
                  </a:lnTo>
                  <a:lnTo>
                    <a:pt x="0" y="96614"/>
                  </a:lnTo>
                  <a:lnTo>
                    <a:pt x="1577" y="105117"/>
                  </a:lnTo>
                  <a:lnTo>
                    <a:pt x="8043" y="115482"/>
                  </a:lnTo>
                  <a:lnTo>
                    <a:pt x="10675" y="118660"/>
                  </a:lnTo>
                  <a:lnTo>
                    <a:pt x="24181" y="122191"/>
                  </a:lnTo>
                  <a:lnTo>
                    <a:pt x="60450" y="124458"/>
                  </a:lnTo>
                  <a:lnTo>
                    <a:pt x="95285" y="117777"/>
                  </a:lnTo>
                  <a:lnTo>
                    <a:pt x="139793" y="101090"/>
                  </a:lnTo>
                  <a:lnTo>
                    <a:pt x="170278" y="82342"/>
                  </a:lnTo>
                  <a:lnTo>
                    <a:pt x="178129" y="72646"/>
                  </a:lnTo>
                  <a:lnTo>
                    <a:pt x="182280" y="61722"/>
                  </a:lnTo>
                  <a:lnTo>
                    <a:pt x="184945" y="43281"/>
                  </a:lnTo>
                  <a:lnTo>
                    <a:pt x="182664" y="36434"/>
                  </a:lnTo>
                  <a:lnTo>
                    <a:pt x="180666" y="33219"/>
                  </a:lnTo>
                  <a:lnTo>
                    <a:pt x="156904" y="14925"/>
                  </a:lnTo>
                  <a:lnTo>
                    <a:pt x="145065" y="11594"/>
                  </a:lnTo>
                  <a:lnTo>
                    <a:pt x="124312" y="7073"/>
                  </a:lnTo>
                  <a:lnTo>
                    <a:pt x="117952" y="4716"/>
                  </a:lnTo>
                  <a:lnTo>
                    <a:pt x="105595" y="4742"/>
                  </a:lnTo>
                  <a:lnTo>
                    <a:pt x="78445" y="893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7" name="Shape 447"/>
            <p:cNvSpPr/>
            <p:nvPr/>
          </p:nvSpPr>
          <p:spPr>
            <a:xfrm>
              <a:off x="7813477" y="3018233"/>
              <a:ext cx="125015" cy="151391"/>
            </a:xfrm>
            <a:custGeom>
              <a:avLst/>
              <a:gdLst/>
              <a:ahLst/>
              <a:cxnLst/>
              <a:rect l="0" t="0" r="0" b="0"/>
              <a:pathLst>
                <a:path w="125016" h="151392" extrusionOk="0">
                  <a:moveTo>
                    <a:pt x="0" y="71438"/>
                  </a:moveTo>
                  <a:lnTo>
                    <a:pt x="0" y="114279"/>
                  </a:lnTo>
                  <a:lnTo>
                    <a:pt x="0" y="150406"/>
                  </a:lnTo>
                  <a:lnTo>
                    <a:pt x="992" y="150873"/>
                  </a:lnTo>
                  <a:lnTo>
                    <a:pt x="4740" y="151391"/>
                  </a:lnTo>
                  <a:lnTo>
                    <a:pt x="6136" y="150537"/>
                  </a:lnTo>
                  <a:lnTo>
                    <a:pt x="7067" y="148975"/>
                  </a:lnTo>
                  <a:lnTo>
                    <a:pt x="8378" y="142037"/>
                  </a:lnTo>
                  <a:lnTo>
                    <a:pt x="8562" y="139340"/>
                  </a:lnTo>
                  <a:lnTo>
                    <a:pt x="11411" y="133697"/>
                  </a:lnTo>
                  <a:lnTo>
                    <a:pt x="13561" y="130803"/>
                  </a:lnTo>
                  <a:lnTo>
                    <a:pt x="15948" y="122296"/>
                  </a:lnTo>
                  <a:lnTo>
                    <a:pt x="17809" y="79745"/>
                  </a:lnTo>
                  <a:lnTo>
                    <a:pt x="18829" y="69177"/>
                  </a:lnTo>
                  <a:lnTo>
                    <a:pt x="33088" y="41813"/>
                  </a:lnTo>
                  <a:lnTo>
                    <a:pt x="47670" y="24223"/>
                  </a:lnTo>
                  <a:lnTo>
                    <a:pt x="61309" y="15005"/>
                  </a:lnTo>
                  <a:lnTo>
                    <a:pt x="94197" y="3149"/>
                  </a:lnTo>
                  <a:lnTo>
                    <a:pt x="125015" y="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8" name="Shape 448"/>
            <p:cNvSpPr/>
            <p:nvPr/>
          </p:nvSpPr>
          <p:spPr>
            <a:xfrm>
              <a:off x="8018892" y="3062883"/>
              <a:ext cx="17827" cy="114712"/>
            </a:xfrm>
            <a:custGeom>
              <a:avLst/>
              <a:gdLst/>
              <a:ahLst/>
              <a:cxnLst/>
              <a:rect l="0" t="0" r="0" b="0"/>
              <a:pathLst>
                <a:path w="17828" h="114713" extrusionOk="0">
                  <a:moveTo>
                    <a:pt x="17827" y="0"/>
                  </a:moveTo>
                  <a:lnTo>
                    <a:pt x="17827" y="7688"/>
                  </a:lnTo>
                  <a:lnTo>
                    <a:pt x="10137" y="16509"/>
                  </a:lnTo>
                  <a:lnTo>
                    <a:pt x="9264" y="22200"/>
                  </a:lnTo>
                  <a:lnTo>
                    <a:pt x="7978" y="34004"/>
                  </a:lnTo>
                  <a:lnTo>
                    <a:pt x="1218" y="55349"/>
                  </a:lnTo>
                  <a:lnTo>
                    <a:pt x="0" y="88053"/>
                  </a:lnTo>
                  <a:lnTo>
                    <a:pt x="981" y="91444"/>
                  </a:lnTo>
                  <a:lnTo>
                    <a:pt x="2627" y="93705"/>
                  </a:lnTo>
                  <a:lnTo>
                    <a:pt x="4717" y="95212"/>
                  </a:lnTo>
                  <a:lnTo>
                    <a:pt x="6110" y="97209"/>
                  </a:lnTo>
                  <a:lnTo>
                    <a:pt x="8530" y="105650"/>
                  </a:lnTo>
                  <a:lnTo>
                    <a:pt x="8865" y="114712"/>
                  </a:lnTo>
                  <a:lnTo>
                    <a:pt x="8897" y="107156"/>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49" name="Shape 449"/>
            <p:cNvSpPr/>
            <p:nvPr/>
          </p:nvSpPr>
          <p:spPr>
            <a:xfrm>
              <a:off x="8063507" y="2920008"/>
              <a:ext cx="8930" cy="0"/>
            </a:xfrm>
            <a:custGeom>
              <a:avLst/>
              <a:gdLst/>
              <a:ahLst/>
              <a:cxnLst/>
              <a:rect l="0" t="0" r="0" b="0"/>
              <a:pathLst>
                <a:path w="8931" h="1" extrusionOk="0">
                  <a:moveTo>
                    <a:pt x="8930" y="0"/>
                  </a:moveTo>
                  <a:lnTo>
                    <a:pt x="0" y="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50" name="Shape 450"/>
            <p:cNvSpPr/>
            <p:nvPr/>
          </p:nvSpPr>
          <p:spPr>
            <a:xfrm>
              <a:off x="8054578" y="3027574"/>
              <a:ext cx="249131" cy="285191"/>
            </a:xfrm>
            <a:custGeom>
              <a:avLst/>
              <a:gdLst/>
              <a:ahLst/>
              <a:cxnLst/>
              <a:rect l="0" t="0" r="0" b="0"/>
              <a:pathLst>
                <a:path w="249132" h="285192" extrusionOk="0">
                  <a:moveTo>
                    <a:pt x="232172" y="35309"/>
                  </a:moveTo>
                  <a:lnTo>
                    <a:pt x="232172" y="26747"/>
                  </a:lnTo>
                  <a:lnTo>
                    <a:pt x="219743" y="13983"/>
                  </a:lnTo>
                  <a:lnTo>
                    <a:pt x="214080" y="10948"/>
                  </a:lnTo>
                  <a:lnTo>
                    <a:pt x="175982" y="0"/>
                  </a:lnTo>
                  <a:lnTo>
                    <a:pt x="169825" y="2418"/>
                  </a:lnTo>
                  <a:lnTo>
                    <a:pt x="131339" y="29405"/>
                  </a:lnTo>
                  <a:lnTo>
                    <a:pt x="127826" y="35331"/>
                  </a:lnTo>
                  <a:lnTo>
                    <a:pt x="125273" y="41272"/>
                  </a:lnTo>
                  <a:lnTo>
                    <a:pt x="120831" y="47219"/>
                  </a:lnTo>
                  <a:lnTo>
                    <a:pt x="118194" y="55816"/>
                  </a:lnTo>
                  <a:lnTo>
                    <a:pt x="116209" y="77826"/>
                  </a:lnTo>
                  <a:lnTo>
                    <a:pt x="120863" y="84066"/>
                  </a:lnTo>
                  <a:lnTo>
                    <a:pt x="125816" y="86744"/>
                  </a:lnTo>
                  <a:lnTo>
                    <a:pt x="128526" y="87459"/>
                  </a:lnTo>
                  <a:lnTo>
                    <a:pt x="142946" y="95767"/>
                  </a:lnTo>
                  <a:lnTo>
                    <a:pt x="145899" y="96450"/>
                  </a:lnTo>
                  <a:lnTo>
                    <a:pt x="148859" y="95913"/>
                  </a:lnTo>
                  <a:lnTo>
                    <a:pt x="158759" y="91410"/>
                  </a:lnTo>
                  <a:lnTo>
                    <a:pt x="172828" y="88642"/>
                  </a:lnTo>
                  <a:lnTo>
                    <a:pt x="183721" y="81980"/>
                  </a:lnTo>
                  <a:lnTo>
                    <a:pt x="193232" y="72729"/>
                  </a:lnTo>
                  <a:lnTo>
                    <a:pt x="211653" y="44774"/>
                  </a:lnTo>
                  <a:lnTo>
                    <a:pt x="212539" y="41619"/>
                  </a:lnTo>
                  <a:lnTo>
                    <a:pt x="214123" y="39515"/>
                  </a:lnTo>
                  <a:lnTo>
                    <a:pt x="223160" y="35341"/>
                  </a:lnTo>
                  <a:lnTo>
                    <a:pt x="223207" y="35323"/>
                  </a:lnTo>
                  <a:lnTo>
                    <a:pt x="223231" y="40053"/>
                  </a:lnTo>
                  <a:lnTo>
                    <a:pt x="231344" y="68319"/>
                  </a:lnTo>
                  <a:lnTo>
                    <a:pt x="232099" y="107215"/>
                  </a:lnTo>
                  <a:lnTo>
                    <a:pt x="233142" y="126839"/>
                  </a:lnTo>
                  <a:lnTo>
                    <a:pt x="241264" y="169373"/>
                  </a:lnTo>
                  <a:lnTo>
                    <a:pt x="249131" y="208691"/>
                  </a:lnTo>
                  <a:lnTo>
                    <a:pt x="248773" y="230879"/>
                  </a:lnTo>
                  <a:lnTo>
                    <a:pt x="242308" y="256438"/>
                  </a:lnTo>
                  <a:lnTo>
                    <a:pt x="239922" y="260119"/>
                  </a:lnTo>
                  <a:lnTo>
                    <a:pt x="236346" y="262573"/>
                  </a:lnTo>
                  <a:lnTo>
                    <a:pt x="192298" y="281528"/>
                  </a:lnTo>
                  <a:lnTo>
                    <a:pt x="157268" y="284587"/>
                  </a:lnTo>
                  <a:lnTo>
                    <a:pt x="117166" y="285191"/>
                  </a:lnTo>
                  <a:lnTo>
                    <a:pt x="81573" y="278182"/>
                  </a:lnTo>
                  <a:lnTo>
                    <a:pt x="43435" y="259605"/>
                  </a:lnTo>
                  <a:lnTo>
                    <a:pt x="17804" y="244464"/>
                  </a:lnTo>
                  <a:lnTo>
                    <a:pt x="0" y="222832"/>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51" name="Shape 451"/>
            <p:cNvSpPr/>
            <p:nvPr/>
          </p:nvSpPr>
          <p:spPr>
            <a:xfrm>
              <a:off x="8384977" y="3080741"/>
              <a:ext cx="44648" cy="125016"/>
            </a:xfrm>
            <a:custGeom>
              <a:avLst/>
              <a:gdLst/>
              <a:ahLst/>
              <a:cxnLst/>
              <a:rect l="0" t="0" r="0" b="0"/>
              <a:pathLst>
                <a:path w="44649" h="125017" extrusionOk="0">
                  <a:moveTo>
                    <a:pt x="44648" y="0"/>
                  </a:moveTo>
                  <a:lnTo>
                    <a:pt x="44648" y="4741"/>
                  </a:lnTo>
                  <a:lnTo>
                    <a:pt x="43656" y="6137"/>
                  </a:lnTo>
                  <a:lnTo>
                    <a:pt x="42002" y="7068"/>
                  </a:lnTo>
                  <a:lnTo>
                    <a:pt x="39907" y="7689"/>
                  </a:lnTo>
                  <a:lnTo>
                    <a:pt x="34935" y="13670"/>
                  </a:lnTo>
                  <a:lnTo>
                    <a:pt x="5940" y="55241"/>
                  </a:lnTo>
                  <a:lnTo>
                    <a:pt x="2639" y="64570"/>
                  </a:lnTo>
                  <a:lnTo>
                    <a:pt x="20" y="107104"/>
                  </a:lnTo>
                  <a:lnTo>
                    <a:pt x="0" y="125016"/>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52" name="Shape 452"/>
            <p:cNvSpPr/>
            <p:nvPr/>
          </p:nvSpPr>
          <p:spPr>
            <a:xfrm>
              <a:off x="8484445" y="3072339"/>
              <a:ext cx="177315" cy="142349"/>
            </a:xfrm>
            <a:custGeom>
              <a:avLst/>
              <a:gdLst/>
              <a:ahLst/>
              <a:cxnLst/>
              <a:rect l="0" t="0" r="0" b="0"/>
              <a:pathLst>
                <a:path w="177316" h="142350" extrusionOk="0">
                  <a:moveTo>
                    <a:pt x="25547" y="8403"/>
                  </a:moveTo>
                  <a:lnTo>
                    <a:pt x="20806" y="13144"/>
                  </a:lnTo>
                  <a:lnTo>
                    <a:pt x="18479" y="18117"/>
                  </a:lnTo>
                  <a:lnTo>
                    <a:pt x="16985" y="24653"/>
                  </a:lnTo>
                  <a:lnTo>
                    <a:pt x="11986" y="30526"/>
                  </a:lnTo>
                  <a:lnTo>
                    <a:pt x="9599" y="38410"/>
                  </a:lnTo>
                  <a:lnTo>
                    <a:pt x="7737" y="81786"/>
                  </a:lnTo>
                  <a:lnTo>
                    <a:pt x="7690" y="109198"/>
                  </a:lnTo>
                  <a:lnTo>
                    <a:pt x="5044" y="115378"/>
                  </a:lnTo>
                  <a:lnTo>
                    <a:pt x="0" y="122689"/>
                  </a:lnTo>
                  <a:lnTo>
                    <a:pt x="578" y="123289"/>
                  </a:lnTo>
                  <a:lnTo>
                    <a:pt x="7352" y="124442"/>
                  </a:lnTo>
                  <a:lnTo>
                    <a:pt x="10330" y="86607"/>
                  </a:lnTo>
                  <a:lnTo>
                    <a:pt x="31603" y="42053"/>
                  </a:lnTo>
                  <a:lnTo>
                    <a:pt x="37499" y="33942"/>
                  </a:lnTo>
                  <a:lnTo>
                    <a:pt x="56498" y="20651"/>
                  </a:lnTo>
                  <a:lnTo>
                    <a:pt x="91135" y="3472"/>
                  </a:lnTo>
                  <a:lnTo>
                    <a:pt x="116070" y="0"/>
                  </a:lnTo>
                  <a:lnTo>
                    <a:pt x="122996" y="2354"/>
                  </a:lnTo>
                  <a:lnTo>
                    <a:pt x="162088" y="29289"/>
                  </a:lnTo>
                  <a:lnTo>
                    <a:pt x="165607" y="37860"/>
                  </a:lnTo>
                  <a:lnTo>
                    <a:pt x="176414" y="81929"/>
                  </a:lnTo>
                  <a:lnTo>
                    <a:pt x="177315" y="109456"/>
                  </a:lnTo>
                  <a:lnTo>
                    <a:pt x="174689" y="115492"/>
                  </a:lnTo>
                  <a:lnTo>
                    <a:pt x="171207" y="121483"/>
                  </a:lnTo>
                  <a:lnTo>
                    <a:pt x="168422" y="142349"/>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53" name="Shape 453"/>
            <p:cNvSpPr/>
            <p:nvPr/>
          </p:nvSpPr>
          <p:spPr>
            <a:xfrm>
              <a:off x="8733234" y="2821781"/>
              <a:ext cx="186877" cy="455414"/>
            </a:xfrm>
            <a:custGeom>
              <a:avLst/>
              <a:gdLst/>
              <a:ahLst/>
              <a:cxnLst/>
              <a:rect l="0" t="0" r="0" b="0"/>
              <a:pathLst>
                <a:path w="186878" h="455415" extrusionOk="0">
                  <a:moveTo>
                    <a:pt x="0" y="0"/>
                  </a:moveTo>
                  <a:lnTo>
                    <a:pt x="0" y="16250"/>
                  </a:lnTo>
                  <a:lnTo>
                    <a:pt x="4741" y="26864"/>
                  </a:lnTo>
                  <a:lnTo>
                    <a:pt x="40140" y="66655"/>
                  </a:lnTo>
                  <a:lnTo>
                    <a:pt x="80950" y="107703"/>
                  </a:lnTo>
                  <a:lnTo>
                    <a:pt x="109072" y="143975"/>
                  </a:lnTo>
                  <a:lnTo>
                    <a:pt x="136381" y="185683"/>
                  </a:lnTo>
                  <a:lnTo>
                    <a:pt x="156165" y="213767"/>
                  </a:lnTo>
                  <a:lnTo>
                    <a:pt x="176479" y="249924"/>
                  </a:lnTo>
                  <a:lnTo>
                    <a:pt x="184251" y="276789"/>
                  </a:lnTo>
                  <a:lnTo>
                    <a:pt x="186877" y="312533"/>
                  </a:lnTo>
                  <a:lnTo>
                    <a:pt x="186340" y="338334"/>
                  </a:lnTo>
                  <a:lnTo>
                    <a:pt x="172276" y="377675"/>
                  </a:lnTo>
                  <a:lnTo>
                    <a:pt x="158017" y="401767"/>
                  </a:lnTo>
                  <a:lnTo>
                    <a:pt x="142070" y="417029"/>
                  </a:lnTo>
                  <a:lnTo>
                    <a:pt x="97654" y="446416"/>
                  </a:lnTo>
                  <a:lnTo>
                    <a:pt x="80368" y="455414"/>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54" name="Shape 454"/>
            <p:cNvSpPr/>
            <p:nvPr/>
          </p:nvSpPr>
          <p:spPr>
            <a:xfrm>
              <a:off x="5242014" y="2848569"/>
              <a:ext cx="169377" cy="428625"/>
            </a:xfrm>
            <a:custGeom>
              <a:avLst/>
              <a:gdLst/>
              <a:ahLst/>
              <a:cxnLst/>
              <a:rect l="0" t="0" r="0" b="0"/>
              <a:pathLst>
                <a:path w="169378" h="428626" extrusionOk="0">
                  <a:moveTo>
                    <a:pt x="169377" y="0"/>
                  </a:moveTo>
                  <a:lnTo>
                    <a:pt x="161688" y="0"/>
                  </a:lnTo>
                  <a:lnTo>
                    <a:pt x="148128" y="12429"/>
                  </a:lnTo>
                  <a:lnTo>
                    <a:pt x="114998" y="56477"/>
                  </a:lnTo>
                  <a:lnTo>
                    <a:pt x="87087" y="94610"/>
                  </a:lnTo>
                  <a:lnTo>
                    <a:pt x="66391" y="128685"/>
                  </a:lnTo>
                  <a:lnTo>
                    <a:pt x="42951" y="163916"/>
                  </a:lnTo>
                  <a:lnTo>
                    <a:pt x="26635" y="199491"/>
                  </a:lnTo>
                  <a:lnTo>
                    <a:pt x="7088" y="240930"/>
                  </a:lnTo>
                  <a:lnTo>
                    <a:pt x="1169" y="281013"/>
                  </a:lnTo>
                  <a:lnTo>
                    <a:pt x="0" y="313368"/>
                  </a:lnTo>
                  <a:lnTo>
                    <a:pt x="5132" y="328121"/>
                  </a:lnTo>
                  <a:lnTo>
                    <a:pt x="41702" y="371937"/>
                  </a:lnTo>
                  <a:lnTo>
                    <a:pt x="83552" y="401819"/>
                  </a:lnTo>
                  <a:lnTo>
                    <a:pt x="125810" y="423478"/>
                  </a:lnTo>
                  <a:lnTo>
                    <a:pt x="151516" y="428625"/>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grpSp>
      <p:sp>
        <p:nvSpPr>
          <p:cNvPr id="455" name="Shape 455"/>
          <p:cNvSpPr/>
          <p:nvPr/>
        </p:nvSpPr>
        <p:spPr>
          <a:xfrm>
            <a:off x="7135646" y="2955726"/>
            <a:ext cx="34892" cy="267890"/>
          </a:xfrm>
          <a:custGeom>
            <a:avLst/>
            <a:gdLst/>
            <a:ahLst/>
            <a:cxnLst/>
            <a:rect l="0" t="0" r="0" b="0"/>
            <a:pathLst>
              <a:path w="34893" h="267891" extrusionOk="0">
                <a:moveTo>
                  <a:pt x="8103" y="0"/>
                </a:moveTo>
                <a:lnTo>
                  <a:pt x="8103" y="12428"/>
                </a:lnTo>
                <a:lnTo>
                  <a:pt x="0" y="49988"/>
                </a:lnTo>
                <a:lnTo>
                  <a:pt x="410" y="77870"/>
                </a:lnTo>
                <a:lnTo>
                  <a:pt x="6894" y="117128"/>
                </a:lnTo>
                <a:lnTo>
                  <a:pt x="10590" y="158225"/>
                </a:lnTo>
                <a:lnTo>
                  <a:pt x="15124" y="180496"/>
                </a:lnTo>
                <a:lnTo>
                  <a:pt x="17774" y="215371"/>
                </a:lnTo>
                <a:lnTo>
                  <a:pt x="24051" y="233851"/>
                </a:lnTo>
                <a:lnTo>
                  <a:pt x="25929" y="266000"/>
                </a:lnTo>
                <a:lnTo>
                  <a:pt x="26933" y="266630"/>
                </a:lnTo>
                <a:lnTo>
                  <a:pt x="34892" y="26789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grpSp>
        <p:nvGrpSpPr>
          <p:cNvPr id="456" name="Shape 456"/>
          <p:cNvGrpSpPr/>
          <p:nvPr/>
        </p:nvGrpSpPr>
        <p:grpSpPr>
          <a:xfrm>
            <a:off x="5734785" y="3402210"/>
            <a:ext cx="3602981" cy="499540"/>
            <a:chOff x="5734785" y="3402210"/>
            <a:chExt cx="3602981" cy="499540"/>
          </a:xfrm>
        </p:grpSpPr>
        <p:sp>
          <p:nvSpPr>
            <p:cNvPr id="457" name="Shape 457"/>
            <p:cNvSpPr/>
            <p:nvPr/>
          </p:nvSpPr>
          <p:spPr>
            <a:xfrm>
              <a:off x="5734785" y="3446858"/>
              <a:ext cx="167738" cy="383977"/>
            </a:xfrm>
            <a:custGeom>
              <a:avLst/>
              <a:gdLst/>
              <a:ahLst/>
              <a:cxnLst/>
              <a:rect l="0" t="0" r="0" b="0"/>
              <a:pathLst>
                <a:path w="167739" h="383978" extrusionOk="0">
                  <a:moveTo>
                    <a:pt x="167738" y="0"/>
                  </a:moveTo>
                  <a:lnTo>
                    <a:pt x="160050" y="0"/>
                  </a:lnTo>
                  <a:lnTo>
                    <a:pt x="145788" y="7129"/>
                  </a:lnTo>
                  <a:lnTo>
                    <a:pt x="102946" y="33765"/>
                  </a:lnTo>
                  <a:lnTo>
                    <a:pt x="63179" y="77547"/>
                  </a:lnTo>
                  <a:lnTo>
                    <a:pt x="40664" y="108363"/>
                  </a:lnTo>
                  <a:lnTo>
                    <a:pt x="22400" y="151964"/>
                  </a:lnTo>
                  <a:lnTo>
                    <a:pt x="9718" y="189407"/>
                  </a:lnTo>
                  <a:lnTo>
                    <a:pt x="5162" y="212225"/>
                  </a:lnTo>
                  <a:lnTo>
                    <a:pt x="173" y="234199"/>
                  </a:lnTo>
                  <a:lnTo>
                    <a:pt x="0" y="249940"/>
                  </a:lnTo>
                  <a:lnTo>
                    <a:pt x="10626" y="282370"/>
                  </a:lnTo>
                  <a:lnTo>
                    <a:pt x="19102" y="300513"/>
                  </a:lnTo>
                  <a:lnTo>
                    <a:pt x="27595" y="309840"/>
                  </a:lnTo>
                  <a:lnTo>
                    <a:pt x="36991" y="318285"/>
                  </a:lnTo>
                  <a:lnTo>
                    <a:pt x="48852" y="333204"/>
                  </a:lnTo>
                  <a:lnTo>
                    <a:pt x="93448" y="360042"/>
                  </a:lnTo>
                  <a:lnTo>
                    <a:pt x="117161" y="371054"/>
                  </a:lnTo>
                  <a:lnTo>
                    <a:pt x="134011" y="374856"/>
                  </a:lnTo>
                  <a:lnTo>
                    <a:pt x="146720" y="380834"/>
                  </a:lnTo>
                  <a:lnTo>
                    <a:pt x="167738" y="383977"/>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58" name="Shape 458"/>
            <p:cNvSpPr/>
            <p:nvPr/>
          </p:nvSpPr>
          <p:spPr>
            <a:xfrm>
              <a:off x="5958055" y="3531278"/>
              <a:ext cx="167710" cy="308488"/>
            </a:xfrm>
            <a:custGeom>
              <a:avLst/>
              <a:gdLst/>
              <a:ahLst/>
              <a:cxnLst/>
              <a:rect l="0" t="0" r="0" b="0"/>
              <a:pathLst>
                <a:path w="167711" h="308489" extrusionOk="0">
                  <a:moveTo>
                    <a:pt x="167710" y="22738"/>
                  </a:moveTo>
                  <a:lnTo>
                    <a:pt x="160021" y="15049"/>
                  </a:lnTo>
                  <a:lnTo>
                    <a:pt x="149667" y="9435"/>
                  </a:lnTo>
                  <a:lnTo>
                    <a:pt x="109977" y="0"/>
                  </a:lnTo>
                  <a:lnTo>
                    <a:pt x="66326" y="5312"/>
                  </a:lnTo>
                  <a:lnTo>
                    <a:pt x="42751" y="12834"/>
                  </a:lnTo>
                  <a:lnTo>
                    <a:pt x="15092" y="33535"/>
                  </a:lnTo>
                  <a:lnTo>
                    <a:pt x="4640" y="47986"/>
                  </a:lnTo>
                  <a:lnTo>
                    <a:pt x="0" y="69575"/>
                  </a:lnTo>
                  <a:lnTo>
                    <a:pt x="3365" y="90083"/>
                  </a:lnTo>
                  <a:lnTo>
                    <a:pt x="16213" y="130531"/>
                  </a:lnTo>
                  <a:lnTo>
                    <a:pt x="22987" y="147044"/>
                  </a:lnTo>
                  <a:lnTo>
                    <a:pt x="44447" y="184750"/>
                  </a:lnTo>
                  <a:lnTo>
                    <a:pt x="67460" y="221221"/>
                  </a:lnTo>
                  <a:lnTo>
                    <a:pt x="87165" y="263234"/>
                  </a:lnTo>
                  <a:lnTo>
                    <a:pt x="93573" y="278874"/>
                  </a:lnTo>
                  <a:lnTo>
                    <a:pt x="96065" y="286396"/>
                  </a:lnTo>
                  <a:lnTo>
                    <a:pt x="103103" y="299310"/>
                  </a:lnTo>
                  <a:lnTo>
                    <a:pt x="103803" y="302369"/>
                  </a:lnTo>
                  <a:lnTo>
                    <a:pt x="105261" y="304408"/>
                  </a:lnTo>
                  <a:lnTo>
                    <a:pt x="107226" y="305768"/>
                  </a:lnTo>
                  <a:lnTo>
                    <a:pt x="112768" y="307950"/>
                  </a:lnTo>
                  <a:lnTo>
                    <a:pt x="123061" y="308488"/>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59" name="Shape 459"/>
            <p:cNvSpPr/>
            <p:nvPr/>
          </p:nvSpPr>
          <p:spPr>
            <a:xfrm>
              <a:off x="5884664" y="3652610"/>
              <a:ext cx="312539" cy="62140"/>
            </a:xfrm>
            <a:custGeom>
              <a:avLst/>
              <a:gdLst/>
              <a:ahLst/>
              <a:cxnLst/>
              <a:rect l="0" t="0" r="0" b="0"/>
              <a:pathLst>
                <a:path w="312540" h="62141" extrusionOk="0">
                  <a:moveTo>
                    <a:pt x="312539" y="8562"/>
                  </a:moveTo>
                  <a:lnTo>
                    <a:pt x="307799" y="8562"/>
                  </a:lnTo>
                  <a:lnTo>
                    <a:pt x="302827" y="5916"/>
                  </a:lnTo>
                  <a:lnTo>
                    <a:pt x="296289" y="873"/>
                  </a:lnTo>
                  <a:lnTo>
                    <a:pt x="285676" y="0"/>
                  </a:lnTo>
                  <a:lnTo>
                    <a:pt x="246200" y="6748"/>
                  </a:lnTo>
                  <a:lnTo>
                    <a:pt x="210531" y="10670"/>
                  </a:lnTo>
                  <a:lnTo>
                    <a:pt x="171190" y="18116"/>
                  </a:lnTo>
                  <a:lnTo>
                    <a:pt x="134398" y="29252"/>
                  </a:lnTo>
                  <a:lnTo>
                    <a:pt x="98360" y="39828"/>
                  </a:lnTo>
                  <a:lnTo>
                    <a:pt x="55368" y="48142"/>
                  </a:lnTo>
                  <a:lnTo>
                    <a:pt x="13535" y="61016"/>
                  </a:lnTo>
                  <a:lnTo>
                    <a:pt x="0" y="6214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0" name="Shape 460"/>
            <p:cNvSpPr/>
            <p:nvPr/>
          </p:nvSpPr>
          <p:spPr>
            <a:xfrm>
              <a:off x="6099512" y="3670101"/>
              <a:ext cx="195917" cy="107156"/>
            </a:xfrm>
            <a:custGeom>
              <a:avLst/>
              <a:gdLst/>
              <a:ahLst/>
              <a:cxnLst/>
              <a:rect l="0" t="0" r="0" b="0"/>
              <a:pathLst>
                <a:path w="195918" h="107157" extrusionOk="0">
                  <a:moveTo>
                    <a:pt x="106620" y="0"/>
                  </a:moveTo>
                  <a:lnTo>
                    <a:pt x="106620" y="4740"/>
                  </a:lnTo>
                  <a:lnTo>
                    <a:pt x="105628" y="6136"/>
                  </a:lnTo>
                  <a:lnTo>
                    <a:pt x="103974" y="7067"/>
                  </a:lnTo>
                  <a:lnTo>
                    <a:pt x="101879" y="7688"/>
                  </a:lnTo>
                  <a:lnTo>
                    <a:pt x="88529" y="18479"/>
                  </a:lnTo>
                  <a:lnTo>
                    <a:pt x="55482" y="46419"/>
                  </a:lnTo>
                  <a:lnTo>
                    <a:pt x="33093" y="60285"/>
                  </a:lnTo>
                  <a:lnTo>
                    <a:pt x="3533" y="94998"/>
                  </a:lnTo>
                  <a:lnTo>
                    <a:pt x="0" y="105359"/>
                  </a:lnTo>
                  <a:lnTo>
                    <a:pt x="813" y="105958"/>
                  </a:lnTo>
                  <a:lnTo>
                    <a:pt x="7690" y="106801"/>
                  </a:lnTo>
                  <a:lnTo>
                    <a:pt x="48052" y="106154"/>
                  </a:lnTo>
                  <a:lnTo>
                    <a:pt x="88817" y="89064"/>
                  </a:lnTo>
                  <a:lnTo>
                    <a:pt x="124484" y="68771"/>
                  </a:lnTo>
                  <a:lnTo>
                    <a:pt x="153723" y="42038"/>
                  </a:lnTo>
                  <a:lnTo>
                    <a:pt x="157320" y="35881"/>
                  </a:lnTo>
                  <a:lnTo>
                    <a:pt x="158279" y="32850"/>
                  </a:lnTo>
                  <a:lnTo>
                    <a:pt x="157927" y="29838"/>
                  </a:lnTo>
                  <a:lnTo>
                    <a:pt x="150992" y="12904"/>
                  </a:lnTo>
                  <a:lnTo>
                    <a:pt x="149099" y="11579"/>
                  </a:lnTo>
                  <a:lnTo>
                    <a:pt x="144351" y="10107"/>
                  </a:lnTo>
                  <a:lnTo>
                    <a:pt x="138933" y="9453"/>
                  </a:lnTo>
                  <a:lnTo>
                    <a:pt x="137092" y="10270"/>
                  </a:lnTo>
                  <a:lnTo>
                    <a:pt x="135864" y="11807"/>
                  </a:lnTo>
                  <a:lnTo>
                    <a:pt x="135046" y="13825"/>
                  </a:lnTo>
                  <a:lnTo>
                    <a:pt x="133508" y="15170"/>
                  </a:lnTo>
                  <a:lnTo>
                    <a:pt x="129153" y="16664"/>
                  </a:lnTo>
                  <a:lnTo>
                    <a:pt x="127595" y="18054"/>
                  </a:lnTo>
                  <a:lnTo>
                    <a:pt x="125864" y="22245"/>
                  </a:lnTo>
                  <a:lnTo>
                    <a:pt x="124515" y="47661"/>
                  </a:lnTo>
                  <a:lnTo>
                    <a:pt x="129231" y="61306"/>
                  </a:lnTo>
                  <a:lnTo>
                    <a:pt x="142572" y="79817"/>
                  </a:lnTo>
                  <a:lnTo>
                    <a:pt x="154291" y="92164"/>
                  </a:lnTo>
                  <a:lnTo>
                    <a:pt x="160218" y="95532"/>
                  </a:lnTo>
                  <a:lnTo>
                    <a:pt x="166160" y="98021"/>
                  </a:lnTo>
                  <a:lnTo>
                    <a:pt x="175083" y="104008"/>
                  </a:lnTo>
                  <a:lnTo>
                    <a:pt x="185224" y="106741"/>
                  </a:lnTo>
                  <a:lnTo>
                    <a:pt x="195917" y="107156"/>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1" name="Shape 461"/>
            <p:cNvSpPr/>
            <p:nvPr/>
          </p:nvSpPr>
          <p:spPr>
            <a:xfrm>
              <a:off x="6340083" y="3679030"/>
              <a:ext cx="196447" cy="116037"/>
            </a:xfrm>
            <a:custGeom>
              <a:avLst/>
              <a:gdLst/>
              <a:ahLst/>
              <a:cxnLst/>
              <a:rect l="0" t="0" r="0" b="0"/>
              <a:pathLst>
                <a:path w="196448" h="116038" extrusionOk="0">
                  <a:moveTo>
                    <a:pt x="8924" y="0"/>
                  </a:moveTo>
                  <a:lnTo>
                    <a:pt x="1235" y="7689"/>
                  </a:lnTo>
                  <a:lnTo>
                    <a:pt x="362" y="13303"/>
                  </a:lnTo>
                  <a:lnTo>
                    <a:pt x="0" y="55689"/>
                  </a:lnTo>
                  <a:lnTo>
                    <a:pt x="988" y="65430"/>
                  </a:lnTo>
                  <a:lnTo>
                    <a:pt x="7062" y="82415"/>
                  </a:lnTo>
                  <a:lnTo>
                    <a:pt x="9671" y="103274"/>
                  </a:lnTo>
                  <a:lnTo>
                    <a:pt x="17820" y="116037"/>
                  </a:lnTo>
                  <a:lnTo>
                    <a:pt x="18845" y="74219"/>
                  </a:lnTo>
                  <a:lnTo>
                    <a:pt x="24983" y="59584"/>
                  </a:lnTo>
                  <a:lnTo>
                    <a:pt x="43585" y="37331"/>
                  </a:lnTo>
                  <a:lnTo>
                    <a:pt x="77553" y="15286"/>
                  </a:lnTo>
                  <a:lnTo>
                    <a:pt x="120807" y="4748"/>
                  </a:lnTo>
                  <a:lnTo>
                    <a:pt x="133394" y="4756"/>
                  </a:lnTo>
                  <a:lnTo>
                    <a:pt x="175580" y="8685"/>
                  </a:lnTo>
                  <a:lnTo>
                    <a:pt x="188721" y="8857"/>
                  </a:lnTo>
                  <a:lnTo>
                    <a:pt x="191296" y="9874"/>
                  </a:lnTo>
                  <a:lnTo>
                    <a:pt x="193013" y="11544"/>
                  </a:lnTo>
                  <a:lnTo>
                    <a:pt x="196447" y="1786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2" name="Shape 462"/>
            <p:cNvSpPr/>
            <p:nvPr/>
          </p:nvSpPr>
          <p:spPr>
            <a:xfrm>
              <a:off x="6545460" y="3536155"/>
              <a:ext cx="35719" cy="258961"/>
            </a:xfrm>
            <a:custGeom>
              <a:avLst/>
              <a:gdLst/>
              <a:ahLst/>
              <a:cxnLst/>
              <a:rect l="0" t="0" r="0" b="0"/>
              <a:pathLst>
                <a:path w="35720" h="258962" extrusionOk="0">
                  <a:moveTo>
                    <a:pt x="35719" y="0"/>
                  </a:moveTo>
                  <a:lnTo>
                    <a:pt x="35719" y="4741"/>
                  </a:lnTo>
                  <a:lnTo>
                    <a:pt x="33073" y="9714"/>
                  </a:lnTo>
                  <a:lnTo>
                    <a:pt x="29582" y="15231"/>
                  </a:lnTo>
                  <a:lnTo>
                    <a:pt x="19884" y="48099"/>
                  </a:lnTo>
                  <a:lnTo>
                    <a:pt x="15814" y="69814"/>
                  </a:lnTo>
                  <a:lnTo>
                    <a:pt x="10969" y="91462"/>
                  </a:lnTo>
                  <a:lnTo>
                    <a:pt x="8206" y="133238"/>
                  </a:lnTo>
                  <a:lnTo>
                    <a:pt x="1277" y="170943"/>
                  </a:lnTo>
                  <a:lnTo>
                    <a:pt x="112" y="210926"/>
                  </a:lnTo>
                  <a:lnTo>
                    <a:pt x="1" y="254637"/>
                  </a:lnTo>
                  <a:lnTo>
                    <a:pt x="0" y="258961"/>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3" name="Shape 463"/>
            <p:cNvSpPr/>
            <p:nvPr/>
          </p:nvSpPr>
          <p:spPr>
            <a:xfrm>
              <a:off x="6474023" y="3661171"/>
              <a:ext cx="241102" cy="44648"/>
            </a:xfrm>
            <a:custGeom>
              <a:avLst/>
              <a:gdLst/>
              <a:ahLst/>
              <a:cxnLst/>
              <a:rect l="0" t="0" r="0" b="0"/>
              <a:pathLst>
                <a:path w="241103" h="44649" extrusionOk="0">
                  <a:moveTo>
                    <a:pt x="241102" y="0"/>
                  </a:moveTo>
                  <a:lnTo>
                    <a:pt x="236361" y="0"/>
                  </a:lnTo>
                  <a:lnTo>
                    <a:pt x="193834" y="9094"/>
                  </a:lnTo>
                  <a:lnTo>
                    <a:pt x="153346" y="18479"/>
                  </a:lnTo>
                  <a:lnTo>
                    <a:pt x="111650" y="29888"/>
                  </a:lnTo>
                  <a:lnTo>
                    <a:pt x="76959" y="33991"/>
                  </a:lnTo>
                  <a:lnTo>
                    <a:pt x="37802" y="36369"/>
                  </a:lnTo>
                  <a:lnTo>
                    <a:pt x="0" y="44648"/>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4" name="Shape 464"/>
            <p:cNvSpPr/>
            <p:nvPr/>
          </p:nvSpPr>
          <p:spPr>
            <a:xfrm>
              <a:off x="6670479" y="3518296"/>
              <a:ext cx="125012" cy="285750"/>
            </a:xfrm>
            <a:custGeom>
              <a:avLst/>
              <a:gdLst/>
              <a:ahLst/>
              <a:cxnLst/>
              <a:rect l="0" t="0" r="0" b="0"/>
              <a:pathLst>
                <a:path w="125013" h="285751" extrusionOk="0">
                  <a:moveTo>
                    <a:pt x="35715" y="0"/>
                  </a:moveTo>
                  <a:lnTo>
                    <a:pt x="30975" y="4740"/>
                  </a:lnTo>
                  <a:lnTo>
                    <a:pt x="28648" y="9714"/>
                  </a:lnTo>
                  <a:lnTo>
                    <a:pt x="26834" y="52521"/>
                  </a:lnTo>
                  <a:lnTo>
                    <a:pt x="26792" y="90333"/>
                  </a:lnTo>
                  <a:lnTo>
                    <a:pt x="24142" y="125220"/>
                  </a:lnTo>
                  <a:lnTo>
                    <a:pt x="18684" y="168698"/>
                  </a:lnTo>
                  <a:lnTo>
                    <a:pt x="13224" y="206628"/>
                  </a:lnTo>
                  <a:lnTo>
                    <a:pt x="6847" y="237836"/>
                  </a:lnTo>
                  <a:lnTo>
                    <a:pt x="3041" y="245603"/>
                  </a:lnTo>
                  <a:lnTo>
                    <a:pt x="32" y="267351"/>
                  </a:lnTo>
                  <a:lnTo>
                    <a:pt x="0" y="255414"/>
                  </a:lnTo>
                  <a:lnTo>
                    <a:pt x="2644" y="249778"/>
                  </a:lnTo>
                  <a:lnTo>
                    <a:pt x="29500" y="207790"/>
                  </a:lnTo>
                  <a:lnTo>
                    <a:pt x="38907" y="199507"/>
                  </a:lnTo>
                  <a:lnTo>
                    <a:pt x="55675" y="180667"/>
                  </a:lnTo>
                  <a:lnTo>
                    <a:pt x="79764" y="163562"/>
                  </a:lnTo>
                  <a:lnTo>
                    <a:pt x="92152" y="161293"/>
                  </a:lnTo>
                  <a:lnTo>
                    <a:pt x="101165" y="160900"/>
                  </a:lnTo>
                  <a:lnTo>
                    <a:pt x="107137" y="163453"/>
                  </a:lnTo>
                  <a:lnTo>
                    <a:pt x="110119" y="165524"/>
                  </a:lnTo>
                  <a:lnTo>
                    <a:pt x="113433" y="170470"/>
                  </a:lnTo>
                  <a:lnTo>
                    <a:pt x="115298" y="178832"/>
                  </a:lnTo>
                  <a:lnTo>
                    <a:pt x="116972" y="199645"/>
                  </a:lnTo>
                  <a:lnTo>
                    <a:pt x="123130" y="216413"/>
                  </a:lnTo>
                  <a:lnTo>
                    <a:pt x="124963" y="258231"/>
                  </a:lnTo>
                  <a:lnTo>
                    <a:pt x="125012" y="28575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5" name="Shape 465"/>
            <p:cNvSpPr/>
            <p:nvPr/>
          </p:nvSpPr>
          <p:spPr>
            <a:xfrm>
              <a:off x="6822967" y="3652644"/>
              <a:ext cx="168977" cy="115435"/>
            </a:xfrm>
            <a:custGeom>
              <a:avLst/>
              <a:gdLst/>
              <a:ahLst/>
              <a:cxnLst/>
              <a:rect l="0" t="0" r="0" b="0"/>
              <a:pathLst>
                <a:path w="168978" h="115436" extrusionOk="0">
                  <a:moveTo>
                    <a:pt x="70751" y="62105"/>
                  </a:moveTo>
                  <a:lnTo>
                    <a:pt x="78440" y="54416"/>
                  </a:lnTo>
                  <a:lnTo>
                    <a:pt x="122784" y="39882"/>
                  </a:lnTo>
                  <a:lnTo>
                    <a:pt x="141592" y="28850"/>
                  </a:lnTo>
                  <a:lnTo>
                    <a:pt x="144768" y="28028"/>
                  </a:lnTo>
                  <a:lnTo>
                    <a:pt x="146884" y="26489"/>
                  </a:lnTo>
                  <a:lnTo>
                    <a:pt x="148296" y="24470"/>
                  </a:lnTo>
                  <a:lnTo>
                    <a:pt x="150561" y="18842"/>
                  </a:lnTo>
                  <a:lnTo>
                    <a:pt x="151069" y="9890"/>
                  </a:lnTo>
                  <a:lnTo>
                    <a:pt x="143425" y="958"/>
                  </a:lnTo>
                  <a:lnTo>
                    <a:pt x="133074" y="0"/>
                  </a:lnTo>
                  <a:lnTo>
                    <a:pt x="94378" y="9707"/>
                  </a:lnTo>
                  <a:lnTo>
                    <a:pt x="52691" y="32782"/>
                  </a:lnTo>
                  <a:lnTo>
                    <a:pt x="11051" y="68589"/>
                  </a:lnTo>
                  <a:lnTo>
                    <a:pt x="7138" y="72381"/>
                  </a:lnTo>
                  <a:lnTo>
                    <a:pt x="2791" y="81886"/>
                  </a:lnTo>
                  <a:lnTo>
                    <a:pt x="0" y="99416"/>
                  </a:lnTo>
                  <a:lnTo>
                    <a:pt x="1756" y="102854"/>
                  </a:lnTo>
                  <a:lnTo>
                    <a:pt x="8998" y="109320"/>
                  </a:lnTo>
                  <a:lnTo>
                    <a:pt x="18831" y="112855"/>
                  </a:lnTo>
                  <a:lnTo>
                    <a:pt x="55683" y="115435"/>
                  </a:lnTo>
                  <a:lnTo>
                    <a:pt x="92763" y="114658"/>
                  </a:lnTo>
                  <a:lnTo>
                    <a:pt x="136623" y="103250"/>
                  </a:lnTo>
                  <a:lnTo>
                    <a:pt x="168977" y="97824"/>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6" name="Shape 466"/>
            <p:cNvSpPr/>
            <p:nvPr/>
          </p:nvSpPr>
          <p:spPr>
            <a:xfrm>
              <a:off x="7027664" y="3634382"/>
              <a:ext cx="142875" cy="140958"/>
            </a:xfrm>
            <a:custGeom>
              <a:avLst/>
              <a:gdLst/>
              <a:ahLst/>
              <a:cxnLst/>
              <a:rect l="0" t="0" r="0" b="0"/>
              <a:pathLst>
                <a:path w="142876" h="140959" extrusionOk="0">
                  <a:moveTo>
                    <a:pt x="142875" y="0"/>
                  </a:moveTo>
                  <a:lnTo>
                    <a:pt x="133762" y="992"/>
                  </a:lnTo>
                  <a:lnTo>
                    <a:pt x="94147" y="13302"/>
                  </a:lnTo>
                  <a:lnTo>
                    <a:pt x="53042" y="26973"/>
                  </a:lnTo>
                  <a:lnTo>
                    <a:pt x="16980" y="41696"/>
                  </a:lnTo>
                  <a:lnTo>
                    <a:pt x="2432" y="51817"/>
                  </a:lnTo>
                  <a:lnTo>
                    <a:pt x="1081" y="55441"/>
                  </a:lnTo>
                  <a:lnTo>
                    <a:pt x="721" y="57797"/>
                  </a:lnTo>
                  <a:lnTo>
                    <a:pt x="10903" y="65706"/>
                  </a:lnTo>
                  <a:lnTo>
                    <a:pt x="26674" y="73851"/>
                  </a:lnTo>
                  <a:lnTo>
                    <a:pt x="63864" y="84249"/>
                  </a:lnTo>
                  <a:lnTo>
                    <a:pt x="106193" y="100124"/>
                  </a:lnTo>
                  <a:lnTo>
                    <a:pt x="118872" y="110507"/>
                  </a:lnTo>
                  <a:lnTo>
                    <a:pt x="119928" y="112367"/>
                  </a:lnTo>
                  <a:lnTo>
                    <a:pt x="119639" y="113606"/>
                  </a:lnTo>
                  <a:lnTo>
                    <a:pt x="100002" y="130228"/>
                  </a:lnTo>
                  <a:lnTo>
                    <a:pt x="59617" y="140795"/>
                  </a:lnTo>
                  <a:lnTo>
                    <a:pt x="44356" y="140958"/>
                  </a:lnTo>
                  <a:lnTo>
                    <a:pt x="25600" y="135472"/>
                  </a:lnTo>
                  <a:lnTo>
                    <a:pt x="9871" y="127375"/>
                  </a:lnTo>
                  <a:lnTo>
                    <a:pt x="0" y="125015"/>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7" name="Shape 467"/>
            <p:cNvSpPr/>
            <p:nvPr/>
          </p:nvSpPr>
          <p:spPr>
            <a:xfrm>
              <a:off x="7188397" y="3545085"/>
              <a:ext cx="26790" cy="267891"/>
            </a:xfrm>
            <a:custGeom>
              <a:avLst/>
              <a:gdLst/>
              <a:ahLst/>
              <a:cxnLst/>
              <a:rect l="0" t="0" r="0" b="0"/>
              <a:pathLst>
                <a:path w="26791" h="267892" extrusionOk="0">
                  <a:moveTo>
                    <a:pt x="26790" y="0"/>
                  </a:moveTo>
                  <a:lnTo>
                    <a:pt x="26790" y="4740"/>
                  </a:lnTo>
                  <a:lnTo>
                    <a:pt x="18687" y="33010"/>
                  </a:lnTo>
                  <a:lnTo>
                    <a:pt x="11796" y="72898"/>
                  </a:lnTo>
                  <a:lnTo>
                    <a:pt x="4568" y="111538"/>
                  </a:lnTo>
                  <a:lnTo>
                    <a:pt x="602" y="152382"/>
                  </a:lnTo>
                  <a:lnTo>
                    <a:pt x="80" y="195537"/>
                  </a:lnTo>
                  <a:lnTo>
                    <a:pt x="5" y="238228"/>
                  </a:lnTo>
                  <a:lnTo>
                    <a:pt x="0" y="267891"/>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8" name="Shape 468"/>
            <p:cNvSpPr/>
            <p:nvPr/>
          </p:nvSpPr>
          <p:spPr>
            <a:xfrm>
              <a:off x="7134820" y="3652242"/>
              <a:ext cx="223243" cy="17860"/>
            </a:xfrm>
            <a:custGeom>
              <a:avLst/>
              <a:gdLst/>
              <a:ahLst/>
              <a:cxnLst/>
              <a:rect l="0" t="0" r="0" b="0"/>
              <a:pathLst>
                <a:path w="223244" h="17861" extrusionOk="0">
                  <a:moveTo>
                    <a:pt x="223243" y="0"/>
                  </a:moveTo>
                  <a:lnTo>
                    <a:pt x="181138" y="992"/>
                  </a:lnTo>
                  <a:lnTo>
                    <a:pt x="145252" y="7068"/>
                  </a:lnTo>
                  <a:lnTo>
                    <a:pt x="110507" y="8378"/>
                  </a:lnTo>
                  <a:lnTo>
                    <a:pt x="67359" y="13561"/>
                  </a:lnTo>
                  <a:lnTo>
                    <a:pt x="23791" y="17293"/>
                  </a:lnTo>
                  <a:lnTo>
                    <a:pt x="0" y="1786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69" name="Shape 469"/>
            <p:cNvSpPr/>
            <p:nvPr/>
          </p:nvSpPr>
          <p:spPr>
            <a:xfrm>
              <a:off x="7422621" y="3455789"/>
              <a:ext cx="239050" cy="339328"/>
            </a:xfrm>
            <a:custGeom>
              <a:avLst/>
              <a:gdLst/>
              <a:ahLst/>
              <a:cxnLst/>
              <a:rect l="0" t="0" r="0" b="0"/>
              <a:pathLst>
                <a:path w="239051" h="339329" extrusionOk="0">
                  <a:moveTo>
                    <a:pt x="239050" y="0"/>
                  </a:moveTo>
                  <a:lnTo>
                    <a:pt x="229936" y="992"/>
                  </a:lnTo>
                  <a:lnTo>
                    <a:pt x="187499" y="11024"/>
                  </a:lnTo>
                  <a:lnTo>
                    <a:pt x="145412" y="25990"/>
                  </a:lnTo>
                  <a:lnTo>
                    <a:pt x="105019" y="49047"/>
                  </a:lnTo>
                  <a:lnTo>
                    <a:pt x="65143" y="78590"/>
                  </a:lnTo>
                  <a:lnTo>
                    <a:pt x="20727" y="122998"/>
                  </a:lnTo>
                  <a:lnTo>
                    <a:pt x="4873" y="153170"/>
                  </a:lnTo>
                  <a:lnTo>
                    <a:pt x="0" y="174258"/>
                  </a:lnTo>
                  <a:lnTo>
                    <a:pt x="3297" y="197814"/>
                  </a:lnTo>
                  <a:lnTo>
                    <a:pt x="10558" y="218905"/>
                  </a:lnTo>
                  <a:lnTo>
                    <a:pt x="34544" y="249852"/>
                  </a:lnTo>
                  <a:lnTo>
                    <a:pt x="56419" y="279773"/>
                  </a:lnTo>
                  <a:lnTo>
                    <a:pt x="67087" y="296657"/>
                  </a:lnTo>
                  <a:lnTo>
                    <a:pt x="80391" y="308384"/>
                  </a:lnTo>
                  <a:lnTo>
                    <a:pt x="92781" y="327318"/>
                  </a:lnTo>
                  <a:lnTo>
                    <a:pt x="96175" y="339328"/>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0" name="Shape 470"/>
            <p:cNvSpPr/>
            <p:nvPr/>
          </p:nvSpPr>
          <p:spPr>
            <a:xfrm>
              <a:off x="7420570" y="3661171"/>
              <a:ext cx="205383" cy="35719"/>
            </a:xfrm>
            <a:custGeom>
              <a:avLst/>
              <a:gdLst/>
              <a:ahLst/>
              <a:cxnLst/>
              <a:rect l="0" t="0" r="0" b="0"/>
              <a:pathLst>
                <a:path w="205384" h="35720" extrusionOk="0">
                  <a:moveTo>
                    <a:pt x="205383" y="0"/>
                  </a:moveTo>
                  <a:lnTo>
                    <a:pt x="188214" y="0"/>
                  </a:lnTo>
                  <a:lnTo>
                    <a:pt x="180223" y="2645"/>
                  </a:lnTo>
                  <a:lnTo>
                    <a:pt x="176704" y="4740"/>
                  </a:lnTo>
                  <a:lnTo>
                    <a:pt x="138804" y="11024"/>
                  </a:lnTo>
                  <a:lnTo>
                    <a:pt x="94446" y="21249"/>
                  </a:lnTo>
                  <a:lnTo>
                    <a:pt x="59293" y="25148"/>
                  </a:lnTo>
                  <a:lnTo>
                    <a:pt x="14975" y="33640"/>
                  </a:lnTo>
                  <a:lnTo>
                    <a:pt x="0" y="35719"/>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1" name="Shape 471"/>
            <p:cNvSpPr/>
            <p:nvPr/>
          </p:nvSpPr>
          <p:spPr>
            <a:xfrm>
              <a:off x="7572746" y="3634451"/>
              <a:ext cx="611618" cy="169061"/>
            </a:xfrm>
            <a:custGeom>
              <a:avLst/>
              <a:gdLst/>
              <a:ahLst/>
              <a:cxnLst/>
              <a:rect l="0" t="0" r="0" b="0"/>
              <a:pathLst>
                <a:path w="611619" h="169062" extrusionOk="0">
                  <a:moveTo>
                    <a:pt x="8559" y="26720"/>
                  </a:moveTo>
                  <a:lnTo>
                    <a:pt x="8559" y="50659"/>
                  </a:lnTo>
                  <a:lnTo>
                    <a:pt x="16248" y="78116"/>
                  </a:lnTo>
                  <a:lnTo>
                    <a:pt x="17416" y="121005"/>
                  </a:lnTo>
                  <a:lnTo>
                    <a:pt x="17478" y="144283"/>
                  </a:lnTo>
                  <a:lnTo>
                    <a:pt x="14839" y="151069"/>
                  </a:lnTo>
                  <a:lnTo>
                    <a:pt x="11350" y="157393"/>
                  </a:lnTo>
                  <a:lnTo>
                    <a:pt x="8668" y="169061"/>
                  </a:lnTo>
                  <a:lnTo>
                    <a:pt x="3850" y="164696"/>
                  </a:lnTo>
                  <a:lnTo>
                    <a:pt x="1505" y="159811"/>
                  </a:lnTo>
                  <a:lnTo>
                    <a:pt x="0" y="143850"/>
                  </a:lnTo>
                  <a:lnTo>
                    <a:pt x="4479" y="127350"/>
                  </a:lnTo>
                  <a:lnTo>
                    <a:pt x="15875" y="103997"/>
                  </a:lnTo>
                  <a:lnTo>
                    <a:pt x="41871" y="74330"/>
                  </a:lnTo>
                  <a:lnTo>
                    <a:pt x="79484" y="51521"/>
                  </a:lnTo>
                  <a:lnTo>
                    <a:pt x="122486" y="36433"/>
                  </a:lnTo>
                  <a:lnTo>
                    <a:pt x="164678" y="23898"/>
                  </a:lnTo>
                  <a:lnTo>
                    <a:pt x="203108" y="12860"/>
                  </a:lnTo>
                  <a:lnTo>
                    <a:pt x="245942" y="9017"/>
                  </a:lnTo>
                  <a:lnTo>
                    <a:pt x="247181" y="9957"/>
                  </a:lnTo>
                  <a:lnTo>
                    <a:pt x="248560" y="13647"/>
                  </a:lnTo>
                  <a:lnTo>
                    <a:pt x="247933" y="16020"/>
                  </a:lnTo>
                  <a:lnTo>
                    <a:pt x="239802" y="26958"/>
                  </a:lnTo>
                  <a:lnTo>
                    <a:pt x="233372" y="32779"/>
                  </a:lnTo>
                  <a:lnTo>
                    <a:pt x="189958" y="56489"/>
                  </a:lnTo>
                  <a:lnTo>
                    <a:pt x="159136" y="82034"/>
                  </a:lnTo>
                  <a:lnTo>
                    <a:pt x="154857" y="91322"/>
                  </a:lnTo>
                  <a:lnTo>
                    <a:pt x="151962" y="101073"/>
                  </a:lnTo>
                  <a:lnTo>
                    <a:pt x="147370" y="108713"/>
                  </a:lnTo>
                  <a:lnTo>
                    <a:pt x="146739" y="112140"/>
                  </a:lnTo>
                  <a:lnTo>
                    <a:pt x="147311" y="115417"/>
                  </a:lnTo>
                  <a:lnTo>
                    <a:pt x="150620" y="123064"/>
                  </a:lnTo>
                  <a:lnTo>
                    <a:pt x="155933" y="129129"/>
                  </a:lnTo>
                  <a:lnTo>
                    <a:pt x="163686" y="131766"/>
                  </a:lnTo>
                  <a:lnTo>
                    <a:pt x="180091" y="133459"/>
                  </a:lnTo>
                  <a:lnTo>
                    <a:pt x="223060" y="122836"/>
                  </a:lnTo>
                  <a:lnTo>
                    <a:pt x="234861" y="117063"/>
                  </a:lnTo>
                  <a:lnTo>
                    <a:pt x="276454" y="87079"/>
                  </a:lnTo>
                  <a:lnTo>
                    <a:pt x="309523" y="53320"/>
                  </a:lnTo>
                  <a:lnTo>
                    <a:pt x="327150" y="27487"/>
                  </a:lnTo>
                  <a:lnTo>
                    <a:pt x="328109" y="24255"/>
                  </a:lnTo>
                  <a:lnTo>
                    <a:pt x="327756" y="21108"/>
                  </a:lnTo>
                  <a:lnTo>
                    <a:pt x="324718" y="14966"/>
                  </a:lnTo>
                  <a:lnTo>
                    <a:pt x="312690" y="5929"/>
                  </a:lnTo>
                  <a:lnTo>
                    <a:pt x="301297" y="1708"/>
                  </a:lnTo>
                  <a:lnTo>
                    <a:pt x="258398" y="0"/>
                  </a:lnTo>
                  <a:lnTo>
                    <a:pt x="247591" y="954"/>
                  </a:lnTo>
                  <a:lnTo>
                    <a:pt x="224786" y="8494"/>
                  </a:lnTo>
                  <a:lnTo>
                    <a:pt x="225140" y="8616"/>
                  </a:lnTo>
                  <a:lnTo>
                    <a:pt x="265126" y="8858"/>
                  </a:lnTo>
                  <a:lnTo>
                    <a:pt x="304099" y="18574"/>
                  </a:lnTo>
                  <a:lnTo>
                    <a:pt x="347178" y="35719"/>
                  </a:lnTo>
                  <a:lnTo>
                    <a:pt x="366819" y="47569"/>
                  </a:lnTo>
                  <a:lnTo>
                    <a:pt x="380253" y="60457"/>
                  </a:lnTo>
                  <a:lnTo>
                    <a:pt x="386415" y="70157"/>
                  </a:lnTo>
                  <a:lnTo>
                    <a:pt x="387463" y="74529"/>
                  </a:lnTo>
                  <a:lnTo>
                    <a:pt x="387170" y="78437"/>
                  </a:lnTo>
                  <a:lnTo>
                    <a:pt x="381272" y="97994"/>
                  </a:lnTo>
                  <a:lnTo>
                    <a:pt x="371239" y="110031"/>
                  </a:lnTo>
                  <a:lnTo>
                    <a:pt x="365542" y="113356"/>
                  </a:lnTo>
                  <a:lnTo>
                    <a:pt x="356973" y="115666"/>
                  </a:lnTo>
                  <a:lnTo>
                    <a:pt x="352587" y="115861"/>
                  </a:lnTo>
                  <a:lnTo>
                    <a:pt x="351020" y="114921"/>
                  </a:lnTo>
                  <a:lnTo>
                    <a:pt x="349976" y="113302"/>
                  </a:lnTo>
                  <a:lnTo>
                    <a:pt x="348506" y="106282"/>
                  </a:lnTo>
                  <a:lnTo>
                    <a:pt x="348299" y="103574"/>
                  </a:lnTo>
                  <a:lnTo>
                    <a:pt x="350716" y="97919"/>
                  </a:lnTo>
                  <a:lnTo>
                    <a:pt x="354105" y="92098"/>
                  </a:lnTo>
                  <a:lnTo>
                    <a:pt x="361200" y="72567"/>
                  </a:lnTo>
                  <a:lnTo>
                    <a:pt x="369017" y="64294"/>
                  </a:lnTo>
                  <a:lnTo>
                    <a:pt x="378114" y="56318"/>
                  </a:lnTo>
                  <a:lnTo>
                    <a:pt x="389806" y="41664"/>
                  </a:lnTo>
                  <a:lnTo>
                    <a:pt x="416773" y="24143"/>
                  </a:lnTo>
                  <a:lnTo>
                    <a:pt x="439252" y="19045"/>
                  </a:lnTo>
                  <a:lnTo>
                    <a:pt x="462249" y="17955"/>
                  </a:lnTo>
                  <a:lnTo>
                    <a:pt x="470813" y="20509"/>
                  </a:lnTo>
                  <a:lnTo>
                    <a:pt x="474486" y="22580"/>
                  </a:lnTo>
                  <a:lnTo>
                    <a:pt x="476935" y="24952"/>
                  </a:lnTo>
                  <a:lnTo>
                    <a:pt x="487539" y="47846"/>
                  </a:lnTo>
                  <a:lnTo>
                    <a:pt x="490125" y="64554"/>
                  </a:lnTo>
                  <a:lnTo>
                    <a:pt x="489487" y="75285"/>
                  </a:lnTo>
                  <a:lnTo>
                    <a:pt x="483549" y="91491"/>
                  </a:lnTo>
                  <a:lnTo>
                    <a:pt x="475299" y="106358"/>
                  </a:lnTo>
                  <a:lnTo>
                    <a:pt x="472975" y="112716"/>
                  </a:lnTo>
                  <a:lnTo>
                    <a:pt x="456693" y="132099"/>
                  </a:lnTo>
                  <a:lnTo>
                    <a:pt x="453130" y="133086"/>
                  </a:lnTo>
                  <a:lnTo>
                    <a:pt x="450791" y="133350"/>
                  </a:lnTo>
                  <a:lnTo>
                    <a:pt x="449232" y="132533"/>
                  </a:lnTo>
                  <a:lnTo>
                    <a:pt x="448193" y="130996"/>
                  </a:lnTo>
                  <a:lnTo>
                    <a:pt x="447499" y="128980"/>
                  </a:lnTo>
                  <a:lnTo>
                    <a:pt x="448030" y="126643"/>
                  </a:lnTo>
                  <a:lnTo>
                    <a:pt x="453364" y="115764"/>
                  </a:lnTo>
                  <a:lnTo>
                    <a:pt x="457191" y="104366"/>
                  </a:lnTo>
                  <a:lnTo>
                    <a:pt x="464609" y="91067"/>
                  </a:lnTo>
                  <a:lnTo>
                    <a:pt x="472193" y="83100"/>
                  </a:lnTo>
                  <a:lnTo>
                    <a:pt x="511144" y="57385"/>
                  </a:lnTo>
                  <a:lnTo>
                    <a:pt x="552422" y="39697"/>
                  </a:lnTo>
                  <a:lnTo>
                    <a:pt x="586729" y="35886"/>
                  </a:lnTo>
                  <a:lnTo>
                    <a:pt x="590459" y="35807"/>
                  </a:lnTo>
                  <a:lnTo>
                    <a:pt x="597248" y="38365"/>
                  </a:lnTo>
                  <a:lnTo>
                    <a:pt x="600448" y="40437"/>
                  </a:lnTo>
                  <a:lnTo>
                    <a:pt x="602581" y="42810"/>
                  </a:lnTo>
                  <a:lnTo>
                    <a:pt x="611027" y="56644"/>
                  </a:lnTo>
                  <a:lnTo>
                    <a:pt x="611618" y="60560"/>
                  </a:lnTo>
                  <a:lnTo>
                    <a:pt x="606018" y="102067"/>
                  </a:lnTo>
                  <a:lnTo>
                    <a:pt x="599767" y="118278"/>
                  </a:lnTo>
                  <a:lnTo>
                    <a:pt x="591411" y="133147"/>
                  </a:lnTo>
                  <a:lnTo>
                    <a:pt x="588988" y="160665"/>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2" name="Shape 472"/>
            <p:cNvSpPr/>
            <p:nvPr/>
          </p:nvSpPr>
          <p:spPr>
            <a:xfrm>
              <a:off x="8269570" y="3625453"/>
              <a:ext cx="177333" cy="132437"/>
            </a:xfrm>
            <a:custGeom>
              <a:avLst/>
              <a:gdLst/>
              <a:ahLst/>
              <a:cxnLst/>
              <a:rect l="0" t="0" r="0" b="0"/>
              <a:pathLst>
                <a:path w="177334" h="132438" extrusionOk="0">
                  <a:moveTo>
                    <a:pt x="124336" y="26789"/>
                  </a:moveTo>
                  <a:lnTo>
                    <a:pt x="108959" y="26789"/>
                  </a:lnTo>
                  <a:lnTo>
                    <a:pt x="70023" y="43013"/>
                  </a:lnTo>
                  <a:lnTo>
                    <a:pt x="26241" y="73552"/>
                  </a:lnTo>
                  <a:lnTo>
                    <a:pt x="4482" y="94353"/>
                  </a:lnTo>
                  <a:lnTo>
                    <a:pt x="1615" y="100804"/>
                  </a:lnTo>
                  <a:lnTo>
                    <a:pt x="0" y="114755"/>
                  </a:lnTo>
                  <a:lnTo>
                    <a:pt x="765" y="118175"/>
                  </a:lnTo>
                  <a:lnTo>
                    <a:pt x="2268" y="120456"/>
                  </a:lnTo>
                  <a:lnTo>
                    <a:pt x="16550" y="128855"/>
                  </a:lnTo>
                  <a:lnTo>
                    <a:pt x="32758" y="132437"/>
                  </a:lnTo>
                  <a:lnTo>
                    <a:pt x="75531" y="126124"/>
                  </a:lnTo>
                  <a:lnTo>
                    <a:pt x="107419" y="117114"/>
                  </a:lnTo>
                  <a:lnTo>
                    <a:pt x="152017" y="92025"/>
                  </a:lnTo>
                  <a:lnTo>
                    <a:pt x="171295" y="69800"/>
                  </a:lnTo>
                  <a:lnTo>
                    <a:pt x="174973" y="60458"/>
                  </a:lnTo>
                  <a:lnTo>
                    <a:pt x="177333" y="43031"/>
                  </a:lnTo>
                  <a:lnTo>
                    <a:pt x="173001" y="28405"/>
                  </a:lnTo>
                  <a:lnTo>
                    <a:pt x="165478" y="19900"/>
                  </a:lnTo>
                  <a:lnTo>
                    <a:pt x="142196" y="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3" name="Shape 473"/>
            <p:cNvSpPr/>
            <p:nvPr/>
          </p:nvSpPr>
          <p:spPr>
            <a:xfrm>
              <a:off x="8447484" y="3616580"/>
              <a:ext cx="178534" cy="151591"/>
            </a:xfrm>
            <a:custGeom>
              <a:avLst/>
              <a:gdLst/>
              <a:ahLst/>
              <a:cxnLst/>
              <a:rect l="0" t="0" r="0" b="0"/>
              <a:pathLst>
                <a:path w="178535" h="151592" extrusionOk="0">
                  <a:moveTo>
                    <a:pt x="0" y="26732"/>
                  </a:moveTo>
                  <a:lnTo>
                    <a:pt x="4741" y="26732"/>
                  </a:lnTo>
                  <a:lnTo>
                    <a:pt x="6137" y="27724"/>
                  </a:lnTo>
                  <a:lnTo>
                    <a:pt x="7068" y="29377"/>
                  </a:lnTo>
                  <a:lnTo>
                    <a:pt x="13562" y="44774"/>
                  </a:lnTo>
                  <a:lnTo>
                    <a:pt x="31847" y="74377"/>
                  </a:lnTo>
                  <a:lnTo>
                    <a:pt x="34572" y="86379"/>
                  </a:lnTo>
                  <a:lnTo>
                    <a:pt x="35209" y="96567"/>
                  </a:lnTo>
                  <a:lnTo>
                    <a:pt x="32847" y="105064"/>
                  </a:lnTo>
                  <a:lnTo>
                    <a:pt x="29482" y="112148"/>
                  </a:lnTo>
                  <a:lnTo>
                    <a:pt x="26595" y="121713"/>
                  </a:lnTo>
                  <a:lnTo>
                    <a:pt x="20889" y="130832"/>
                  </a:lnTo>
                  <a:lnTo>
                    <a:pt x="17765" y="139817"/>
                  </a:lnTo>
                  <a:lnTo>
                    <a:pt x="10290" y="149980"/>
                  </a:lnTo>
                  <a:lnTo>
                    <a:pt x="8845" y="149577"/>
                  </a:lnTo>
                  <a:lnTo>
                    <a:pt x="1361" y="143904"/>
                  </a:lnTo>
                  <a:lnTo>
                    <a:pt x="605" y="140654"/>
                  </a:lnTo>
                  <a:lnTo>
                    <a:pt x="403" y="138399"/>
                  </a:lnTo>
                  <a:lnTo>
                    <a:pt x="13313" y="99712"/>
                  </a:lnTo>
                  <a:lnTo>
                    <a:pt x="43757" y="57056"/>
                  </a:lnTo>
                  <a:lnTo>
                    <a:pt x="62244" y="39355"/>
                  </a:lnTo>
                  <a:lnTo>
                    <a:pt x="99368" y="15128"/>
                  </a:lnTo>
                  <a:lnTo>
                    <a:pt x="131526" y="3236"/>
                  </a:lnTo>
                  <a:lnTo>
                    <a:pt x="175101" y="28"/>
                  </a:lnTo>
                  <a:lnTo>
                    <a:pt x="176266" y="0"/>
                  </a:lnTo>
                  <a:lnTo>
                    <a:pt x="177042" y="973"/>
                  </a:lnTo>
                  <a:lnTo>
                    <a:pt x="178134" y="7083"/>
                  </a:lnTo>
                  <a:lnTo>
                    <a:pt x="178534" y="25675"/>
                  </a:lnTo>
                  <a:lnTo>
                    <a:pt x="170030" y="69695"/>
                  </a:lnTo>
                  <a:lnTo>
                    <a:pt x="169679" y="113433"/>
                  </a:lnTo>
                  <a:lnTo>
                    <a:pt x="169664" y="151591"/>
                  </a:lnTo>
                  <a:lnTo>
                    <a:pt x="169664" y="142817"/>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4" name="Shape 474"/>
            <p:cNvSpPr/>
            <p:nvPr/>
          </p:nvSpPr>
          <p:spPr>
            <a:xfrm>
              <a:off x="8679656" y="3527226"/>
              <a:ext cx="8930" cy="8929"/>
            </a:xfrm>
            <a:custGeom>
              <a:avLst/>
              <a:gdLst/>
              <a:ahLst/>
              <a:cxnLst/>
              <a:rect l="0" t="0" r="0" b="0"/>
              <a:pathLst>
                <a:path w="8931" h="8930" extrusionOk="0">
                  <a:moveTo>
                    <a:pt x="8930" y="0"/>
                  </a:moveTo>
                  <a:lnTo>
                    <a:pt x="1240" y="0"/>
                  </a:lnTo>
                  <a:lnTo>
                    <a:pt x="827" y="992"/>
                  </a:lnTo>
                  <a:lnTo>
                    <a:pt x="0" y="8929"/>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5" name="Shape 475"/>
            <p:cNvSpPr/>
            <p:nvPr/>
          </p:nvSpPr>
          <p:spPr>
            <a:xfrm>
              <a:off x="8608218" y="3643312"/>
              <a:ext cx="239328" cy="258438"/>
            </a:xfrm>
            <a:custGeom>
              <a:avLst/>
              <a:gdLst/>
              <a:ahLst/>
              <a:cxnLst/>
              <a:rect l="0" t="0" r="0" b="0"/>
              <a:pathLst>
                <a:path w="239329" h="258439" extrusionOk="0">
                  <a:moveTo>
                    <a:pt x="205383" y="0"/>
                  </a:moveTo>
                  <a:lnTo>
                    <a:pt x="200642" y="0"/>
                  </a:lnTo>
                  <a:lnTo>
                    <a:pt x="195669" y="2645"/>
                  </a:lnTo>
                  <a:lnTo>
                    <a:pt x="190152" y="6136"/>
                  </a:lnTo>
                  <a:lnTo>
                    <a:pt x="178525" y="8377"/>
                  </a:lnTo>
                  <a:lnTo>
                    <a:pt x="171618" y="9676"/>
                  </a:lnTo>
                  <a:lnTo>
                    <a:pt x="127836" y="29910"/>
                  </a:lnTo>
                  <a:lnTo>
                    <a:pt x="87303" y="58712"/>
                  </a:lnTo>
                  <a:lnTo>
                    <a:pt x="68982" y="74306"/>
                  </a:lnTo>
                  <a:lnTo>
                    <a:pt x="65385" y="80319"/>
                  </a:lnTo>
                  <a:lnTo>
                    <a:pt x="62677" y="88771"/>
                  </a:lnTo>
                  <a:lnTo>
                    <a:pt x="79692" y="89250"/>
                  </a:lnTo>
                  <a:lnTo>
                    <a:pt x="87673" y="86630"/>
                  </a:lnTo>
                  <a:lnTo>
                    <a:pt x="130155" y="68304"/>
                  </a:lnTo>
                  <a:lnTo>
                    <a:pt x="167695" y="50912"/>
                  </a:lnTo>
                  <a:lnTo>
                    <a:pt x="193087" y="33979"/>
                  </a:lnTo>
                  <a:lnTo>
                    <a:pt x="231491" y="18282"/>
                  </a:lnTo>
                  <a:lnTo>
                    <a:pt x="227229" y="22724"/>
                  </a:lnTo>
                  <a:lnTo>
                    <a:pt x="222368" y="24982"/>
                  </a:lnTo>
                  <a:lnTo>
                    <a:pt x="206423" y="31172"/>
                  </a:lnTo>
                  <a:lnTo>
                    <a:pt x="189926" y="43852"/>
                  </a:lnTo>
                  <a:lnTo>
                    <a:pt x="177211" y="60177"/>
                  </a:lnTo>
                  <a:lnTo>
                    <a:pt x="171900" y="72841"/>
                  </a:lnTo>
                  <a:lnTo>
                    <a:pt x="175067" y="92358"/>
                  </a:lnTo>
                  <a:lnTo>
                    <a:pt x="182289" y="112252"/>
                  </a:lnTo>
                  <a:lnTo>
                    <a:pt x="210550" y="153738"/>
                  </a:lnTo>
                  <a:lnTo>
                    <a:pt x="235118" y="193842"/>
                  </a:lnTo>
                  <a:lnTo>
                    <a:pt x="239328" y="206703"/>
                  </a:lnTo>
                  <a:lnTo>
                    <a:pt x="238927" y="210232"/>
                  </a:lnTo>
                  <a:lnTo>
                    <a:pt x="235835" y="216798"/>
                  </a:lnTo>
                  <a:lnTo>
                    <a:pt x="223776" y="226073"/>
                  </a:lnTo>
                  <a:lnTo>
                    <a:pt x="190840" y="241082"/>
                  </a:lnTo>
                  <a:lnTo>
                    <a:pt x="147719" y="253003"/>
                  </a:lnTo>
                  <a:lnTo>
                    <a:pt x="112781" y="257195"/>
                  </a:lnTo>
                  <a:lnTo>
                    <a:pt x="77293" y="258438"/>
                  </a:lnTo>
                  <a:lnTo>
                    <a:pt x="37867" y="251728"/>
                  </a:lnTo>
                  <a:lnTo>
                    <a:pt x="0" y="241101"/>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6" name="Shape 476"/>
            <p:cNvSpPr/>
            <p:nvPr/>
          </p:nvSpPr>
          <p:spPr>
            <a:xfrm>
              <a:off x="8867179" y="3661171"/>
              <a:ext cx="89297" cy="116086"/>
            </a:xfrm>
            <a:custGeom>
              <a:avLst/>
              <a:gdLst/>
              <a:ahLst/>
              <a:cxnLst/>
              <a:rect l="0" t="0" r="0" b="0"/>
              <a:pathLst>
                <a:path w="89298" h="116087" extrusionOk="0">
                  <a:moveTo>
                    <a:pt x="89297" y="0"/>
                  </a:moveTo>
                  <a:lnTo>
                    <a:pt x="81175" y="7129"/>
                  </a:lnTo>
                  <a:lnTo>
                    <a:pt x="38493" y="42240"/>
                  </a:lnTo>
                  <a:lnTo>
                    <a:pt x="9154" y="82251"/>
                  </a:lnTo>
                  <a:lnTo>
                    <a:pt x="2712" y="96139"/>
                  </a:lnTo>
                  <a:lnTo>
                    <a:pt x="0" y="116086"/>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7" name="Shape 477"/>
            <p:cNvSpPr/>
            <p:nvPr/>
          </p:nvSpPr>
          <p:spPr>
            <a:xfrm>
              <a:off x="8956477" y="3545085"/>
              <a:ext cx="0" cy="8930"/>
            </a:xfrm>
            <a:custGeom>
              <a:avLst/>
              <a:gdLst/>
              <a:ahLst/>
              <a:cxnLst/>
              <a:rect l="0" t="0" r="0" b="0"/>
              <a:pathLst>
                <a:path w="1" h="8931" extrusionOk="0">
                  <a:moveTo>
                    <a:pt x="0" y="8930"/>
                  </a:moveTo>
                  <a:lnTo>
                    <a:pt x="0" y="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8" name="Shape 478"/>
            <p:cNvSpPr/>
            <p:nvPr/>
          </p:nvSpPr>
          <p:spPr>
            <a:xfrm>
              <a:off x="8983275" y="3652287"/>
              <a:ext cx="124846" cy="98181"/>
            </a:xfrm>
            <a:custGeom>
              <a:avLst/>
              <a:gdLst/>
              <a:ahLst/>
              <a:cxnLst/>
              <a:rect l="0" t="0" r="0" b="0"/>
              <a:pathLst>
                <a:path w="124847" h="98182" extrusionOk="0">
                  <a:moveTo>
                    <a:pt x="53568" y="17814"/>
                  </a:moveTo>
                  <a:lnTo>
                    <a:pt x="53568" y="30242"/>
                  </a:lnTo>
                  <a:lnTo>
                    <a:pt x="52576" y="32053"/>
                  </a:lnTo>
                  <a:lnTo>
                    <a:pt x="50921" y="33260"/>
                  </a:lnTo>
                  <a:lnTo>
                    <a:pt x="48827" y="34064"/>
                  </a:lnTo>
                  <a:lnTo>
                    <a:pt x="12879" y="77294"/>
                  </a:lnTo>
                  <a:lnTo>
                    <a:pt x="10679" y="83275"/>
                  </a:lnTo>
                  <a:lnTo>
                    <a:pt x="9100" y="85267"/>
                  </a:lnTo>
                  <a:lnTo>
                    <a:pt x="112" y="89205"/>
                  </a:lnTo>
                  <a:lnTo>
                    <a:pt x="0" y="72078"/>
                  </a:lnTo>
                  <a:lnTo>
                    <a:pt x="2641" y="64090"/>
                  </a:lnTo>
                  <a:lnTo>
                    <a:pt x="29801" y="24163"/>
                  </a:lnTo>
                  <a:lnTo>
                    <a:pt x="42663" y="11939"/>
                  </a:lnTo>
                  <a:lnTo>
                    <a:pt x="57723" y="3946"/>
                  </a:lnTo>
                  <a:lnTo>
                    <a:pt x="99474" y="110"/>
                  </a:lnTo>
                  <a:lnTo>
                    <a:pt x="109613" y="0"/>
                  </a:lnTo>
                  <a:lnTo>
                    <a:pt x="115850" y="2620"/>
                  </a:lnTo>
                  <a:lnTo>
                    <a:pt x="118902" y="4708"/>
                  </a:lnTo>
                  <a:lnTo>
                    <a:pt x="120937" y="8085"/>
                  </a:lnTo>
                  <a:lnTo>
                    <a:pt x="124201" y="25115"/>
                  </a:lnTo>
                  <a:lnTo>
                    <a:pt x="124846" y="43069"/>
                  </a:lnTo>
                  <a:lnTo>
                    <a:pt x="122288" y="51527"/>
                  </a:lnTo>
                  <a:lnTo>
                    <a:pt x="118837" y="59587"/>
                  </a:lnTo>
                  <a:lnTo>
                    <a:pt x="115902" y="74288"/>
                  </a:lnTo>
                  <a:lnTo>
                    <a:pt x="111698" y="81939"/>
                  </a:lnTo>
                  <a:lnTo>
                    <a:pt x="111173" y="85369"/>
                  </a:lnTo>
                  <a:lnTo>
                    <a:pt x="111815" y="88647"/>
                  </a:lnTo>
                  <a:lnTo>
                    <a:pt x="113235" y="91825"/>
                  </a:lnTo>
                  <a:lnTo>
                    <a:pt x="113190" y="93943"/>
                  </a:lnTo>
                  <a:lnTo>
                    <a:pt x="112167" y="95356"/>
                  </a:lnTo>
                  <a:lnTo>
                    <a:pt x="107146" y="98181"/>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sp>
          <p:nvSpPr>
            <p:cNvPr id="479" name="Shape 479"/>
            <p:cNvSpPr/>
            <p:nvPr/>
          </p:nvSpPr>
          <p:spPr>
            <a:xfrm>
              <a:off x="8975443" y="3402210"/>
              <a:ext cx="362322" cy="499522"/>
            </a:xfrm>
            <a:custGeom>
              <a:avLst/>
              <a:gdLst/>
              <a:ahLst/>
              <a:cxnLst/>
              <a:rect l="0" t="0" r="0" b="0"/>
              <a:pathLst>
                <a:path w="362323" h="499523" extrusionOk="0">
                  <a:moveTo>
                    <a:pt x="61400" y="0"/>
                  </a:moveTo>
                  <a:lnTo>
                    <a:pt x="78569" y="0"/>
                  </a:lnTo>
                  <a:lnTo>
                    <a:pt x="86559" y="2646"/>
                  </a:lnTo>
                  <a:lnTo>
                    <a:pt x="96395" y="7129"/>
                  </a:lnTo>
                  <a:lnTo>
                    <a:pt x="135046" y="20737"/>
                  </a:lnTo>
                  <a:lnTo>
                    <a:pt x="171857" y="39217"/>
                  </a:lnTo>
                  <a:lnTo>
                    <a:pt x="200780" y="55133"/>
                  </a:lnTo>
                  <a:lnTo>
                    <a:pt x="233480" y="72128"/>
                  </a:lnTo>
                  <a:lnTo>
                    <a:pt x="265210" y="89604"/>
                  </a:lnTo>
                  <a:lnTo>
                    <a:pt x="305674" y="116177"/>
                  </a:lnTo>
                  <a:lnTo>
                    <a:pt x="325739" y="134978"/>
                  </a:lnTo>
                  <a:lnTo>
                    <a:pt x="347200" y="167875"/>
                  </a:lnTo>
                  <a:lnTo>
                    <a:pt x="361197" y="211901"/>
                  </a:lnTo>
                  <a:lnTo>
                    <a:pt x="362322" y="232092"/>
                  </a:lnTo>
                  <a:lnTo>
                    <a:pt x="359516" y="254295"/>
                  </a:lnTo>
                  <a:lnTo>
                    <a:pt x="349669" y="274747"/>
                  </a:lnTo>
                  <a:lnTo>
                    <a:pt x="319094" y="316870"/>
                  </a:lnTo>
                  <a:lnTo>
                    <a:pt x="288456" y="351636"/>
                  </a:lnTo>
                  <a:lnTo>
                    <a:pt x="254242" y="382332"/>
                  </a:lnTo>
                  <a:lnTo>
                    <a:pt x="214229" y="410278"/>
                  </a:lnTo>
                  <a:lnTo>
                    <a:pt x="170954" y="437410"/>
                  </a:lnTo>
                  <a:lnTo>
                    <a:pt x="126714" y="459560"/>
                  </a:lnTo>
                  <a:lnTo>
                    <a:pt x="86925" y="473951"/>
                  </a:lnTo>
                  <a:lnTo>
                    <a:pt x="46046" y="487702"/>
                  </a:lnTo>
                  <a:lnTo>
                    <a:pt x="17834" y="497327"/>
                  </a:lnTo>
                  <a:lnTo>
                    <a:pt x="2634" y="499522"/>
                  </a:lnTo>
                  <a:lnTo>
                    <a:pt x="1386" y="498710"/>
                  </a:lnTo>
                  <a:lnTo>
                    <a:pt x="555" y="497177"/>
                  </a:lnTo>
                  <a:lnTo>
                    <a:pt x="0" y="495162"/>
                  </a:lnTo>
                  <a:lnTo>
                    <a:pt x="624" y="493819"/>
                  </a:lnTo>
                  <a:lnTo>
                    <a:pt x="2030" y="492924"/>
                  </a:lnTo>
                  <a:lnTo>
                    <a:pt x="3961" y="492326"/>
                  </a:lnTo>
                  <a:lnTo>
                    <a:pt x="16751" y="482203"/>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a:solidFill>
                  <a:schemeClr val="dk1"/>
                </a:solidFill>
                <a:latin typeface="Quattrocento"/>
                <a:ea typeface="Quattrocento"/>
                <a:cs typeface="Quattrocento"/>
                <a:sym typeface="Quattrocento"/>
              </a:endParaRPr>
            </a:p>
          </p:txBody>
        </p:sp>
      </p:gr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Lab - Slope</a:t>
            </a:r>
          </a:p>
        </p:txBody>
      </p:sp>
      <p:sp>
        <p:nvSpPr>
          <p:cNvPr id="486" name="Shape 486"/>
          <p:cNvSpPr txBox="1">
            <a:spLocks noGrp="1"/>
          </p:cNvSpPr>
          <p:nvPr>
            <p:ph type="body" idx="1"/>
          </p:nvPr>
        </p:nvSpPr>
        <p:spPr>
          <a:xfrm>
            <a:off x="0" y="965200"/>
            <a:ext cx="9144000" cy="5604932"/>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Font typeface="Noto Symbol"/>
              <a:buNone/>
            </a:pPr>
            <a:endParaRPr sz="3600" b="1"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3200" b="0" i="0" u="none" strike="noStrike" cap="none" baseline="0">
                <a:solidFill>
                  <a:schemeClr val="lt1"/>
                </a:solidFill>
                <a:latin typeface="Quattrocento"/>
                <a:ea typeface="Quattrocento"/>
                <a:cs typeface="Quattrocento"/>
                <a:sym typeface="Quattrocento"/>
              </a:rPr>
              <a:t>Calculate the slope of the best fit line on your graph. Show all calculations and equations on graph.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96982" y="79467"/>
            <a:ext cx="9047018"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rgbClr val="194431"/>
              </a:buClr>
              <a:buSzPct val="25000"/>
              <a:buFont typeface="Quattrocento"/>
              <a:buNone/>
            </a:pPr>
            <a:r>
              <a:rPr lang="en-US" sz="4800" b="0" i="0" u="none" strike="noStrike" cap="none" baseline="0">
                <a:solidFill>
                  <a:srgbClr val="194431"/>
                </a:solidFill>
                <a:latin typeface="Quattrocento"/>
                <a:ea typeface="Quattrocento"/>
                <a:cs typeface="Quattrocento"/>
                <a:sym typeface="Quattrocento"/>
              </a:rPr>
              <a:t>Percent Error analysis example</a:t>
            </a:r>
            <a:br>
              <a:rPr lang="en-US" sz="4800" b="0" i="0" u="none" strike="noStrike" cap="none" baseline="0">
                <a:solidFill>
                  <a:srgbClr val="194431"/>
                </a:solidFill>
                <a:latin typeface="Quattrocento"/>
                <a:ea typeface="Quattrocento"/>
                <a:cs typeface="Quattrocento"/>
                <a:sym typeface="Quattrocento"/>
              </a:rPr>
            </a:br>
            <a:r>
              <a:rPr lang="en-US" sz="4800" b="0" i="0" u="none" strike="noStrike" cap="none" baseline="0">
                <a:solidFill>
                  <a:srgbClr val="194431"/>
                </a:solidFill>
                <a:latin typeface="Quattrocento"/>
                <a:ea typeface="Quattrocento"/>
                <a:cs typeface="Quattrocento"/>
                <a:sym typeface="Quattrocento"/>
              </a:rPr>
              <a:t>Solve this problem</a:t>
            </a:r>
            <a:br>
              <a:rPr lang="en-US" sz="4800" b="0" i="0" u="none" strike="noStrike" cap="none" baseline="0">
                <a:solidFill>
                  <a:srgbClr val="194431"/>
                </a:solidFill>
                <a:latin typeface="Quattrocento"/>
                <a:ea typeface="Quattrocento"/>
                <a:cs typeface="Quattrocento"/>
                <a:sym typeface="Quattrocento"/>
              </a:rPr>
            </a:br>
            <a:endParaRPr lang="en-US" sz="4800" b="0" i="0" u="none" strike="noStrike" cap="none" baseline="0">
              <a:solidFill>
                <a:srgbClr val="194431"/>
              </a:solidFill>
              <a:latin typeface="Quattrocento"/>
              <a:ea typeface="Quattrocento"/>
              <a:cs typeface="Quattrocento"/>
              <a:sym typeface="Quattrocento"/>
            </a:endParaRPr>
          </a:p>
        </p:txBody>
      </p:sp>
      <p:sp>
        <p:nvSpPr>
          <p:cNvPr id="492" name="Shape 492"/>
          <p:cNvSpPr txBox="1">
            <a:spLocks noGrp="1"/>
          </p:cNvSpPr>
          <p:nvPr>
            <p:ph type="body" idx="1"/>
          </p:nvPr>
        </p:nvSpPr>
        <p:spPr>
          <a:xfrm>
            <a:off x="0" y="1588974"/>
            <a:ext cx="9047018" cy="4787154"/>
          </a:xfrm>
          <a:prstGeom prst="rect">
            <a:avLst/>
          </a:prstGeom>
          <a:noFill/>
          <a:ln>
            <a:noFill/>
          </a:ln>
        </p:spPr>
        <p:txBody>
          <a:bodyPr lIns="91425" tIns="45700" rIns="91425" bIns="45700" numCol="1" anchor="t" anchorCtr="0">
            <a:noAutofit/>
          </a:bodyPr>
          <a:lstStyle/>
          <a:p>
            <a:pPr marL="0" marR="0" lvl="0" indent="0" algn="l" rtl="0">
              <a:lnSpc>
                <a:spcPct val="90000"/>
              </a:lnSpc>
              <a:spcBef>
                <a:spcPts val="0"/>
              </a:spcBef>
              <a:buClr>
                <a:schemeClr val="lt1"/>
              </a:buClr>
              <a:buSzPct val="25000"/>
              <a:buFont typeface="Noto Symbol"/>
              <a:buNone/>
            </a:pPr>
            <a:r>
              <a:rPr lang="en-US" sz="2400" b="1" i="0" u="none" strike="noStrike" cap="none" baseline="0">
                <a:solidFill>
                  <a:schemeClr val="lt1"/>
                </a:solidFill>
                <a:latin typeface="Quattrocento"/>
                <a:ea typeface="Quattrocento"/>
                <a:cs typeface="Quattrocento"/>
                <a:sym typeface="Quattrocento"/>
              </a:rPr>
              <a:t>Formula: </a:t>
            </a:r>
          </a:p>
          <a:p>
            <a:pPr marL="0" marR="0" lvl="0" indent="0" algn="l" rtl="0">
              <a:lnSpc>
                <a:spcPct val="90000"/>
              </a:lnSpc>
              <a:spcBef>
                <a:spcPts val="2000"/>
              </a:spcBef>
              <a:buClr>
                <a:schemeClr val="lt1"/>
              </a:buClr>
              <a:buSzPct val="25000"/>
              <a:buFont typeface="Noto Symbol"/>
              <a:buNone/>
            </a:pPr>
            <a:r>
              <a:rPr lang="en-US" sz="2400" b="1" i="0" u="none" strike="noStrike" cap="none" baseline="0">
                <a:solidFill>
                  <a:schemeClr val="lt1"/>
                </a:solidFill>
                <a:latin typeface="Quattrocento"/>
                <a:ea typeface="Quattrocento"/>
                <a:cs typeface="Quattrocento"/>
                <a:sym typeface="Quattrocento"/>
              </a:rPr>
              <a:t>      </a:t>
            </a:r>
            <a:r>
              <a:rPr lang="en-US" sz="2400" b="1" i="0" u="sng" strike="noStrike" cap="none" baseline="0">
                <a:solidFill>
                  <a:srgbClr val="FFFF00"/>
                </a:solidFill>
                <a:latin typeface="Quattrocento"/>
                <a:ea typeface="Quattrocento"/>
                <a:cs typeface="Quattrocento"/>
                <a:sym typeface="Quattrocento"/>
              </a:rPr>
              <a:t>actual(accepted) value – observed (experimental Value)                         </a:t>
            </a:r>
          </a:p>
          <a:p>
            <a:pPr marL="342900" marR="0" lvl="0" indent="-190500" algn="l" rtl="0">
              <a:lnSpc>
                <a:spcPct val="90000"/>
              </a:lnSpc>
              <a:spcBef>
                <a:spcPts val="200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a:p>
            <a:pPr marL="342900" marR="0" lvl="0" indent="-342900" algn="l" rtl="0">
              <a:lnSpc>
                <a:spcPct val="90000"/>
              </a:lnSpc>
              <a:spcBef>
                <a:spcPts val="200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A student takes an object with an accepted mass of 200 g and masses it on his own balance. He records the mass of the object as 196.5 g.  What is the percent error?</a:t>
            </a:r>
          </a:p>
          <a:p>
            <a:pPr marL="342900" marR="0" lvl="0" indent="-342900" algn="l" rtl="0">
              <a:lnSpc>
                <a:spcPct val="90000"/>
              </a:lnSpc>
              <a:spcBef>
                <a:spcPts val="200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%E = </a:t>
            </a:r>
            <a:r>
              <a:rPr lang="en-US" sz="2400" b="0" i="0" u="sng" strike="noStrike" cap="none" baseline="0">
                <a:solidFill>
                  <a:schemeClr val="lt1"/>
                </a:solidFill>
                <a:latin typeface="Quattrocento"/>
                <a:ea typeface="Quattrocento"/>
                <a:cs typeface="Quattrocento"/>
                <a:sym typeface="Quattrocento"/>
              </a:rPr>
              <a:t>a-o</a:t>
            </a:r>
            <a:r>
              <a:rPr lang="en-US" sz="2400" b="0" i="0" u="none" strike="noStrike" cap="none" baseline="0">
                <a:solidFill>
                  <a:schemeClr val="lt1"/>
                </a:solidFill>
                <a:latin typeface="Quattrocento"/>
                <a:ea typeface="Quattrocento"/>
                <a:cs typeface="Quattrocento"/>
                <a:sym typeface="Quattrocento"/>
              </a:rPr>
              <a:t>  x 100	   </a:t>
            </a:r>
          </a:p>
          <a:p>
            <a:pPr marL="342900" marR="0" lvl="0" indent="-342900" algn="l" rtl="0">
              <a:lnSpc>
                <a:spcPct val="90000"/>
              </a:lnSpc>
              <a:spcBef>
                <a:spcPts val="200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%E  = 200g – 196.5g /  200g   x 100   </a:t>
            </a:r>
          </a:p>
          <a:p>
            <a:pPr marL="342900" marR="0" lvl="0" indent="-342900" algn="l" rtl="0">
              <a:lnSpc>
                <a:spcPct val="90000"/>
              </a:lnSpc>
              <a:spcBef>
                <a:spcPts val="200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%E= 1.75%</a:t>
            </a:r>
          </a:p>
        </p:txBody>
      </p:sp>
      <p:sp>
        <p:nvSpPr>
          <p:cNvPr id="493" name="Shape 493"/>
          <p:cNvSpPr txBox="1"/>
          <p:nvPr/>
        </p:nvSpPr>
        <p:spPr>
          <a:xfrm>
            <a:off x="1209820" y="4765730"/>
            <a:ext cx="450166" cy="523219"/>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2800" b="0" i="0" u="none" strike="noStrike" cap="none" baseline="0">
                <a:solidFill>
                  <a:schemeClr val="lt1"/>
                </a:solidFill>
                <a:latin typeface="Quattrocento"/>
                <a:ea typeface="Quattrocento"/>
                <a:cs typeface="Quattrocento"/>
                <a:sym typeface="Quattrocento"/>
              </a:rPr>
              <a:t>a</a:t>
            </a:r>
          </a:p>
        </p:txBody>
      </p:sp>
      <p:sp>
        <p:nvSpPr>
          <p:cNvPr id="494" name="Shape 494"/>
          <p:cNvSpPr txBox="1"/>
          <p:nvPr/>
        </p:nvSpPr>
        <p:spPr>
          <a:xfrm>
            <a:off x="2489982" y="2462236"/>
            <a:ext cx="4023360" cy="461664"/>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2400" b="1" i="0" u="none" strike="noStrike" cap="none" baseline="0">
                <a:solidFill>
                  <a:srgbClr val="FFFF00"/>
                </a:solidFill>
                <a:latin typeface="Quattrocento"/>
                <a:ea typeface="Quattrocento"/>
                <a:cs typeface="Quattrocento"/>
                <a:sym typeface="Quattrocento"/>
              </a:rPr>
              <a:t>actual value</a:t>
            </a:r>
          </a:p>
        </p:txBody>
      </p:sp>
      <p:sp>
        <p:nvSpPr>
          <p:cNvPr id="495" name="Shape 495"/>
          <p:cNvSpPr txBox="1"/>
          <p:nvPr/>
        </p:nvSpPr>
        <p:spPr>
          <a:xfrm>
            <a:off x="8215532" y="2277569"/>
            <a:ext cx="4023360" cy="830996"/>
          </a:xfrm>
          <a:prstGeom prst="rect">
            <a:avLst/>
          </a:prstGeom>
          <a:noFill/>
          <a:ln>
            <a:noFill/>
          </a:ln>
        </p:spPr>
        <p:txBody>
          <a:bodyPr lIns="91425" tIns="45700" rIns="91425" bIns="45700" numCol="1" anchor="t" anchorCtr="0">
            <a:noAutofit/>
          </a:bodyPr>
          <a:lstStyle/>
          <a:p>
            <a:pPr marL="0" marR="0" lvl="0" indent="0" algn="l" rtl="0">
              <a:spcBef>
                <a:spcPts val="0"/>
              </a:spcBef>
              <a:buSzPct val="25000"/>
              <a:buNone/>
            </a:pPr>
            <a:r>
              <a:rPr lang="en-US" sz="2400" b="1" i="0" u="none" strike="noStrike" cap="none" baseline="0">
                <a:solidFill>
                  <a:srgbClr val="FFFF00"/>
                </a:solidFill>
                <a:latin typeface="Quattrocento"/>
                <a:ea typeface="Quattrocento"/>
                <a:cs typeface="Quattrocento"/>
                <a:sym typeface="Quattrocento"/>
              </a:rPr>
              <a:t>x 100</a:t>
            </a:r>
          </a:p>
          <a:p>
            <a:pPr marL="0" marR="0" lvl="0" indent="0" algn="l" rtl="0">
              <a:spcBef>
                <a:spcPts val="0"/>
              </a:spcBef>
              <a:buNone/>
            </a:pPr>
            <a:endParaRPr sz="2400" b="0" i="0" u="none" strike="noStrike" cap="none" baseline="0">
              <a:solidFill>
                <a:schemeClr val="dk1"/>
              </a:solidFill>
              <a:latin typeface="Quattrocento"/>
              <a:ea typeface="Quattrocento"/>
              <a:cs typeface="Quattrocento"/>
              <a:sym typeface="Quattrocento"/>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dirty="0">
                <a:solidFill>
                  <a:schemeClr val="dk2"/>
                </a:solidFill>
                <a:latin typeface="Quattrocento"/>
                <a:ea typeface="Quattrocento"/>
                <a:cs typeface="Quattrocento"/>
                <a:sym typeface="Quattrocento"/>
              </a:rPr>
              <a:t>Content Objectives</a:t>
            </a:r>
          </a:p>
        </p:txBody>
      </p:sp>
      <p:sp>
        <p:nvSpPr>
          <p:cNvPr id="134" name="Shape 134"/>
          <p:cNvSpPr txBox="1">
            <a:spLocks noGrp="1"/>
          </p:cNvSpPr>
          <p:nvPr>
            <p:ph type="body" idx="1"/>
          </p:nvPr>
        </p:nvSpPr>
        <p:spPr>
          <a:xfrm>
            <a:off x="283029" y="1861456"/>
            <a:ext cx="8523513" cy="4996544"/>
          </a:xfrm>
          <a:prstGeom prst="rect">
            <a:avLst/>
          </a:prstGeom>
          <a:noFill/>
          <a:ln>
            <a:noFill/>
          </a:ln>
        </p:spPr>
        <p:txBody>
          <a:bodyPr lIns="91425" tIns="45700" rIns="91425" bIns="45700" numCol="1" anchor="t" anchorCtr="0">
            <a:noAutofit/>
          </a:bodyPr>
          <a:lstStyle/>
          <a:p>
            <a:pPr marL="342900" marR="0" lvl="0" indent="-342900" algn="l" rtl="0">
              <a:lnSpc>
                <a:spcPct val="90000"/>
              </a:lnSpc>
              <a:spcBef>
                <a:spcPts val="0"/>
              </a:spcBef>
              <a:buClr>
                <a:schemeClr val="lt1"/>
              </a:buClr>
              <a:buSzPct val="100000"/>
              <a:buFont typeface="Noto Symbol"/>
              <a:buChar char="●"/>
            </a:pPr>
            <a:r>
              <a:rPr lang="en-US" sz="3200" b="0" i="0" u="none" strike="noStrike" cap="none" baseline="0" dirty="0">
                <a:solidFill>
                  <a:schemeClr val="lt1"/>
                </a:solidFill>
                <a:latin typeface="Quattrocento"/>
                <a:ea typeface="Quattrocento"/>
                <a:cs typeface="Quattrocento"/>
                <a:sym typeface="Quattrocento"/>
              </a:rPr>
              <a:t>Review of controls, variables and graphing</a:t>
            </a:r>
          </a:p>
          <a:p>
            <a:pPr marL="342900" marR="0" lvl="0" indent="-342900" algn="l" rtl="0">
              <a:lnSpc>
                <a:spcPct val="90000"/>
              </a:lnSpc>
              <a:spcBef>
                <a:spcPts val="2000"/>
              </a:spcBef>
              <a:buClr>
                <a:schemeClr val="lt1"/>
              </a:buClr>
              <a:buSzPct val="100000"/>
              <a:buFont typeface="Noto Symbol"/>
              <a:buChar char="●"/>
            </a:pPr>
            <a:r>
              <a:rPr lang="en-US" sz="3200" b="0" i="0" u="none" strike="noStrike" cap="none" baseline="0" dirty="0">
                <a:solidFill>
                  <a:schemeClr val="lt1"/>
                </a:solidFill>
                <a:latin typeface="Quattrocento"/>
                <a:ea typeface="Quattrocento"/>
                <a:cs typeface="Quattrocento"/>
                <a:sym typeface="Quattrocento"/>
              </a:rPr>
              <a:t>Learn how to make accurate measurements  Understand how a graph can help you make sense of your evidence</a:t>
            </a:r>
          </a:p>
          <a:p>
            <a:pPr marL="342900" marR="0" lvl="0" indent="-342900" algn="l" rtl="0">
              <a:lnSpc>
                <a:spcPct val="90000"/>
              </a:lnSpc>
              <a:spcBef>
                <a:spcPts val="2000"/>
              </a:spcBef>
              <a:buClr>
                <a:schemeClr val="lt1"/>
              </a:buClr>
              <a:buSzPct val="100000"/>
              <a:buFont typeface="Noto Symbol"/>
              <a:buChar char="●"/>
            </a:pPr>
            <a:r>
              <a:rPr lang="en-US" sz="3200" b="0" i="0" u="none" strike="noStrike" cap="none" baseline="0" dirty="0">
                <a:solidFill>
                  <a:schemeClr val="lt1"/>
                </a:solidFill>
                <a:latin typeface="Quattrocento"/>
                <a:ea typeface="Quattrocento"/>
                <a:cs typeface="Quattrocento"/>
                <a:sym typeface="Quattrocento"/>
              </a:rPr>
              <a:t>Calculate slope and percent error</a:t>
            </a:r>
          </a:p>
          <a:p>
            <a:pPr marL="342900" marR="0" lvl="0" indent="-342900" algn="l" rtl="0">
              <a:lnSpc>
                <a:spcPct val="90000"/>
              </a:lnSpc>
              <a:spcBef>
                <a:spcPts val="2000"/>
              </a:spcBef>
              <a:buClr>
                <a:schemeClr val="lt1"/>
              </a:buClr>
              <a:buSzPct val="100000"/>
              <a:buFont typeface="Noto Symbol"/>
              <a:buChar char="●"/>
            </a:pPr>
            <a:r>
              <a:rPr lang="en-US" sz="3200" b="0" i="0" u="none" strike="noStrike" cap="none" baseline="0" dirty="0">
                <a:solidFill>
                  <a:schemeClr val="lt1"/>
                </a:solidFill>
                <a:latin typeface="Quattrocento"/>
                <a:ea typeface="Quattrocento"/>
                <a:cs typeface="Quattrocento"/>
                <a:sym typeface="Quattrocento"/>
              </a:rPr>
              <a:t>Experimentally determine the density of a liquid and various solids</a:t>
            </a:r>
          </a:p>
          <a:p>
            <a:pPr marL="342900" marR="0" lvl="0" indent="-342900" algn="l" rtl="0">
              <a:lnSpc>
                <a:spcPct val="90000"/>
              </a:lnSpc>
              <a:spcBef>
                <a:spcPts val="2000"/>
              </a:spcBef>
              <a:buClr>
                <a:schemeClr val="lt1"/>
              </a:buClr>
              <a:buSzPct val="100000"/>
              <a:buFont typeface="Noto Symbol"/>
              <a:buChar char="●"/>
            </a:pPr>
            <a:r>
              <a:rPr lang="en-US" sz="3200" b="0" i="0" u="none" strike="noStrike" cap="none" baseline="0" dirty="0">
                <a:solidFill>
                  <a:schemeClr val="lt1"/>
                </a:solidFill>
                <a:latin typeface="Quattrocento"/>
                <a:ea typeface="Quattrocento"/>
                <a:cs typeface="Quattrocento"/>
                <a:sym typeface="Quattrocento"/>
              </a:rPr>
              <a:t>Practice Lab Safety</a:t>
            </a:r>
          </a:p>
          <a:p>
            <a:pPr marL="342900" marR="0" lvl="0" indent="-19621" algn="l" rtl="0">
              <a:lnSpc>
                <a:spcPct val="90000"/>
              </a:lnSpc>
              <a:spcBef>
                <a:spcPts val="2000"/>
              </a:spcBef>
              <a:buClr>
                <a:schemeClr val="lt1"/>
              </a:buClr>
              <a:buFont typeface="Noto Symbol"/>
              <a:buNone/>
            </a:pPr>
            <a:endParaRPr sz="5091" b="0" i="0" u="none" strike="noStrike" cap="none" baseline="0" dirty="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Effect transition="in" filter="fade">
                                      <p:cBhvr>
                                        <p:cTn id="7" dur="500"/>
                                        <p:tgtEl>
                                          <p:spTgt spid="1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xEl>
                                              <p:pRg st="1" end="1"/>
                                            </p:txEl>
                                          </p:spTgt>
                                        </p:tgtEl>
                                        <p:attrNameLst>
                                          <p:attrName>style.visibility</p:attrName>
                                        </p:attrNameLst>
                                      </p:cBhvr>
                                      <p:to>
                                        <p:strVal val="visible"/>
                                      </p:to>
                                    </p:set>
                                    <p:animEffect transition="in" filter="fade">
                                      <p:cBhvr>
                                        <p:cTn id="12" dur="500"/>
                                        <p:tgtEl>
                                          <p:spTgt spid="1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4">
                                            <p:txEl>
                                              <p:pRg st="2" end="2"/>
                                            </p:txEl>
                                          </p:spTgt>
                                        </p:tgtEl>
                                        <p:attrNameLst>
                                          <p:attrName>style.visibility</p:attrName>
                                        </p:attrNameLst>
                                      </p:cBhvr>
                                      <p:to>
                                        <p:strVal val="visible"/>
                                      </p:to>
                                    </p:set>
                                    <p:animEffect transition="in" filter="fade">
                                      <p:cBhvr>
                                        <p:cTn id="17" dur="500"/>
                                        <p:tgtEl>
                                          <p:spTgt spid="1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xEl>
                                              <p:pRg st="3" end="3"/>
                                            </p:txEl>
                                          </p:spTgt>
                                        </p:tgtEl>
                                        <p:attrNameLst>
                                          <p:attrName>style.visibility</p:attrName>
                                        </p:attrNameLst>
                                      </p:cBhvr>
                                      <p:to>
                                        <p:strVal val="visible"/>
                                      </p:to>
                                    </p:set>
                                    <p:animEffect transition="in" filter="fade">
                                      <p:cBhvr>
                                        <p:cTn id="22" dur="500"/>
                                        <p:tgtEl>
                                          <p:spTgt spid="1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4">
                                            <p:txEl>
                                              <p:pRg st="4" end="4"/>
                                            </p:txEl>
                                          </p:spTgt>
                                        </p:tgtEl>
                                        <p:attrNameLst>
                                          <p:attrName>style.visibility</p:attrName>
                                        </p:attrNameLst>
                                      </p:cBhvr>
                                      <p:to>
                                        <p:strVal val="visible"/>
                                      </p:to>
                                    </p:set>
                                    <p:animEffect transition="in" filter="fade">
                                      <p:cBhvr>
                                        <p:cTn id="27" dur="500"/>
                                        <p:tgtEl>
                                          <p:spTgt spid="13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4">
                                            <p:txEl>
                                              <p:pRg st="5" end="5"/>
                                            </p:txEl>
                                          </p:spTgt>
                                        </p:tgtEl>
                                        <p:attrNameLst>
                                          <p:attrName>style.visibility</p:attrName>
                                        </p:attrNameLst>
                                      </p:cBhvr>
                                      <p:to>
                                        <p:strVal val="visible"/>
                                      </p:to>
                                    </p:set>
                                    <p:animEffect transition="in" filter="fade">
                                      <p:cBhvr>
                                        <p:cTn id="32" dur="500"/>
                                        <p:tgtEl>
                                          <p:spTgt spid="1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0" y="79467"/>
            <a:ext cx="9144000"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Practice problem</a:t>
            </a:r>
            <a:br>
              <a:rPr lang="en-US" sz="4800" b="0" i="0" u="none" strike="noStrike" cap="none" baseline="0">
                <a:solidFill>
                  <a:schemeClr val="dk2"/>
                </a:solidFill>
                <a:latin typeface="Quattrocento"/>
                <a:ea typeface="Quattrocento"/>
                <a:cs typeface="Quattrocento"/>
                <a:sym typeface="Quattrocento"/>
              </a:rPr>
            </a:br>
            <a:r>
              <a:rPr lang="en-US" sz="1800" b="1" i="0" u="none" strike="noStrike" cap="none" baseline="0">
                <a:solidFill>
                  <a:schemeClr val="dk2"/>
                </a:solidFill>
                <a:latin typeface="Quattrocento"/>
                <a:ea typeface="Quattrocento"/>
                <a:cs typeface="Quattrocento"/>
                <a:sym typeface="Quattrocento"/>
              </a:rPr>
              <a:t>Formula: Known(actual) value – measured (experimental Value / actual value x 100</a:t>
            </a:r>
          </a:p>
        </p:txBody>
      </p:sp>
      <p:sp>
        <p:nvSpPr>
          <p:cNvPr id="501" name="Shape 501"/>
          <p:cNvSpPr txBox="1">
            <a:spLocks noGrp="1"/>
          </p:cNvSpPr>
          <p:nvPr>
            <p:ph type="body" idx="1"/>
          </p:nvPr>
        </p:nvSpPr>
        <p:spPr>
          <a:xfrm>
            <a:off x="0" y="2070846"/>
            <a:ext cx="9144000" cy="4787154"/>
          </a:xfrm>
          <a:prstGeom prst="rect">
            <a:avLst/>
          </a:prstGeom>
          <a:noFill/>
          <a:ln>
            <a:noFill/>
          </a:ln>
        </p:spPr>
        <p:txBody>
          <a:bodyPr lIns="91425" tIns="45700" rIns="91425" bIns="45700" numCol="1" anchor="t" anchorCtr="0">
            <a:noAutofit/>
          </a:bodyPr>
          <a:lstStyle/>
          <a:p>
            <a:pPr marL="342900" marR="0" lvl="0" indent="-190500" algn="l" rtl="0">
              <a:spcBef>
                <a:spcPts val="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Working in the laboratory, a student finds the density of a piece of pure aluminum to be 2.5g/cm³.  The known/accepted value for the aluminum is 2.699 g/cm³. What is the student’s percent error?</a:t>
            </a:r>
          </a:p>
          <a:p>
            <a:pPr marL="342900" marR="0" lvl="0" indent="-190500" algn="l" rtl="0">
              <a:spcBef>
                <a:spcPts val="200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7.3%</a:t>
            </a:r>
          </a:p>
          <a:p>
            <a:pPr marL="342900" marR="0" lvl="0" indent="-190500" algn="l" rtl="0">
              <a:spcBef>
                <a:spcPts val="200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2800" b="0" i="0" u="none" strike="noStrike" cap="none" baseline="0">
                <a:solidFill>
                  <a:schemeClr val="lt1"/>
                </a:solidFill>
                <a:latin typeface="Quattrocento"/>
                <a:ea typeface="Quattrocento"/>
                <a:cs typeface="Quattrocento"/>
                <a:sym typeface="Quattrocento"/>
              </a:rPr>
              <a:t>Calculate your % error in the Density of Water lab?</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
                                            <p:txEl>
                                              <p:pRg st="0" end="0"/>
                                            </p:txEl>
                                          </p:spTgt>
                                        </p:tgtEl>
                                        <p:attrNameLst>
                                          <p:attrName>style.visibility</p:attrName>
                                        </p:attrNameLst>
                                      </p:cBhvr>
                                      <p:to>
                                        <p:strVal val="visible"/>
                                      </p:to>
                                    </p:set>
                                    <p:animEffect transition="in" filter="fade">
                                      <p:cBhvr>
                                        <p:cTn id="7" dur="1"/>
                                        <p:tgtEl>
                                          <p:spTgt spid="5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
                                            <p:txEl>
                                              <p:pRg st="1" end="1"/>
                                            </p:txEl>
                                          </p:spTgt>
                                        </p:tgtEl>
                                        <p:attrNameLst>
                                          <p:attrName>style.visibility</p:attrName>
                                        </p:attrNameLst>
                                      </p:cBhvr>
                                      <p:to>
                                        <p:strVal val="visible"/>
                                      </p:to>
                                    </p:set>
                                    <p:animEffect transition="in" filter="fade">
                                      <p:cBhvr>
                                        <p:cTn id="12" dur="1"/>
                                        <p:tgtEl>
                                          <p:spTgt spid="5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1">
                                            <p:txEl>
                                              <p:pRg st="2" end="2"/>
                                            </p:txEl>
                                          </p:spTgt>
                                        </p:tgtEl>
                                        <p:attrNameLst>
                                          <p:attrName>style.visibility</p:attrName>
                                        </p:attrNameLst>
                                      </p:cBhvr>
                                      <p:to>
                                        <p:strVal val="visible"/>
                                      </p:to>
                                    </p:set>
                                    <p:animEffect transition="in" filter="fade">
                                      <p:cBhvr>
                                        <p:cTn id="17" dur="1"/>
                                        <p:tgtEl>
                                          <p:spTgt spid="5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1">
                                            <p:txEl>
                                              <p:pRg st="3" end="3"/>
                                            </p:txEl>
                                          </p:spTgt>
                                        </p:tgtEl>
                                        <p:attrNameLst>
                                          <p:attrName>style.visibility</p:attrName>
                                        </p:attrNameLst>
                                      </p:cBhvr>
                                      <p:to>
                                        <p:strVal val="visible"/>
                                      </p:to>
                                    </p:set>
                                    <p:animEffect transition="in" filter="fade">
                                      <p:cBhvr>
                                        <p:cTn id="22" dur="1"/>
                                        <p:tgtEl>
                                          <p:spTgt spid="5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01">
                                            <p:txEl>
                                              <p:pRg st="4" end="4"/>
                                            </p:txEl>
                                          </p:spTgt>
                                        </p:tgtEl>
                                        <p:attrNameLst>
                                          <p:attrName>style.visibility</p:attrName>
                                        </p:attrNameLst>
                                      </p:cBhvr>
                                      <p:to>
                                        <p:strVal val="visible"/>
                                      </p:to>
                                    </p:set>
                                    <p:animEffect transition="in" filter="fade">
                                      <p:cBhvr>
                                        <p:cTn id="27" dur="1"/>
                                        <p:tgtEl>
                                          <p:spTgt spid="5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1">
                                            <p:txEl>
                                              <p:pRg st="5" end="5"/>
                                            </p:txEl>
                                          </p:spTgt>
                                        </p:tgtEl>
                                        <p:attrNameLst>
                                          <p:attrName>style.visibility</p:attrName>
                                        </p:attrNameLst>
                                      </p:cBhvr>
                                      <p:to>
                                        <p:strVal val="visible"/>
                                      </p:to>
                                    </p:set>
                                    <p:animEffect transition="in" filter="fade">
                                      <p:cBhvr>
                                        <p:cTn id="32" dur="1"/>
                                        <p:tgtEl>
                                          <p:spTgt spid="5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Inquiry Question Paragraph - HW</a:t>
            </a:r>
          </a:p>
        </p:txBody>
      </p:sp>
      <p:sp>
        <p:nvSpPr>
          <p:cNvPr id="508" name="Shape 508"/>
          <p:cNvSpPr txBox="1">
            <a:spLocks noGrp="1"/>
          </p:cNvSpPr>
          <p:nvPr>
            <p:ph type="body" idx="1"/>
          </p:nvPr>
        </p:nvSpPr>
        <p:spPr>
          <a:xfrm>
            <a:off x="206829" y="2070846"/>
            <a:ext cx="8763000" cy="4906729"/>
          </a:xfrm>
          <a:prstGeom prst="rect">
            <a:avLst/>
          </a:prstGeom>
          <a:noFill/>
          <a:ln>
            <a:noFill/>
          </a:ln>
        </p:spPr>
        <p:txBody>
          <a:bodyPr lIns="91425" tIns="45700" rIns="91425" bIns="45700" numCol="1" anchor="t" anchorCtr="0">
            <a:noAutofit/>
          </a:bodyPr>
          <a:lstStyle/>
          <a:p>
            <a:pPr marL="342900" marR="0" lvl="0" indent="-342900" algn="l" rtl="0">
              <a:lnSpc>
                <a:spcPct val="90000"/>
              </a:lnSpc>
              <a:spcBef>
                <a:spcPts val="0"/>
              </a:spcBef>
              <a:buClr>
                <a:schemeClr val="lt1"/>
              </a:buClr>
              <a:buSzPct val="25000"/>
              <a:buFont typeface="Noto Symbol"/>
              <a:buNone/>
            </a:pPr>
            <a:r>
              <a:rPr lang="en-US" sz="3700" b="0" i="0" u="none" strike="noStrike" cap="none" baseline="0">
                <a:solidFill>
                  <a:schemeClr val="lt1"/>
                </a:solidFill>
                <a:latin typeface="Quattrocento"/>
                <a:ea typeface="Quattrocento"/>
                <a:cs typeface="Quattrocento"/>
                <a:sym typeface="Quattrocento"/>
              </a:rPr>
              <a:t>Answer the inquiry question:</a:t>
            </a:r>
          </a:p>
          <a:p>
            <a:pPr marL="342900" marR="0" lvl="0" indent="-342900" algn="l" rtl="0">
              <a:lnSpc>
                <a:spcPct val="90000"/>
              </a:lnSpc>
              <a:spcBef>
                <a:spcPts val="2000"/>
              </a:spcBef>
              <a:buClr>
                <a:schemeClr val="lt1"/>
              </a:buClr>
              <a:buSzPct val="25000"/>
              <a:buFont typeface="Noto Symbol"/>
              <a:buNone/>
            </a:pPr>
            <a:r>
              <a:rPr lang="en-US" sz="3700" b="1" i="0" u="none" strike="noStrike" cap="none" baseline="0">
                <a:solidFill>
                  <a:schemeClr val="lt1"/>
                </a:solidFill>
                <a:latin typeface="Quattrocento"/>
                <a:ea typeface="Quattrocento"/>
                <a:cs typeface="Quattrocento"/>
                <a:sym typeface="Quattrocento"/>
              </a:rPr>
              <a:t>What happens to the density of water as the volume of water increases? </a:t>
            </a:r>
          </a:p>
          <a:p>
            <a:pPr marL="342900" marR="0" lvl="0" indent="-342900" algn="l" rtl="0">
              <a:lnSpc>
                <a:spcPct val="90000"/>
              </a:lnSpc>
              <a:spcBef>
                <a:spcPts val="2000"/>
              </a:spcBef>
              <a:buClr>
                <a:schemeClr val="lt1"/>
              </a:buClr>
              <a:buSzPct val="25000"/>
              <a:buFont typeface="Noto Symbol"/>
              <a:buNone/>
            </a:pPr>
            <a:r>
              <a:rPr lang="en-US" sz="3700" b="1" i="0" u="none" strike="noStrike" cap="none" baseline="0">
                <a:solidFill>
                  <a:schemeClr val="lt1"/>
                </a:solidFill>
                <a:latin typeface="Quattrocento"/>
                <a:ea typeface="Quattrocento"/>
                <a:cs typeface="Quattrocento"/>
                <a:sym typeface="Quattrocento"/>
              </a:rPr>
              <a:t>Explain your answer in detail using your evidence (How does your data table, your graph and today’s demo show that your prediction was right or wrong?)</a:t>
            </a:r>
          </a:p>
          <a:p>
            <a:pPr marL="342900" marR="0" lvl="0" indent="-342900" algn="l" rtl="0">
              <a:lnSpc>
                <a:spcPct val="90000"/>
              </a:lnSpc>
              <a:spcBef>
                <a:spcPts val="2000"/>
              </a:spcBef>
              <a:buClr>
                <a:schemeClr val="lt1"/>
              </a:buClr>
              <a:buFont typeface="Noto Symbol"/>
              <a:buNone/>
            </a:pPr>
            <a:endParaRPr sz="22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Homework</a:t>
            </a:r>
          </a:p>
        </p:txBody>
      </p:sp>
      <p:sp>
        <p:nvSpPr>
          <p:cNvPr id="514" name="Shape 514"/>
          <p:cNvSpPr txBox="1">
            <a:spLocks noGrp="1"/>
          </p:cNvSpPr>
          <p:nvPr>
            <p:ph type="body" idx="1"/>
          </p:nvPr>
        </p:nvSpPr>
        <p:spPr>
          <a:xfrm>
            <a:off x="152400" y="2070846"/>
            <a:ext cx="8697685" cy="4645640"/>
          </a:xfrm>
          <a:prstGeom prst="rect">
            <a:avLst/>
          </a:prstGeom>
          <a:noFill/>
          <a:ln>
            <a:noFill/>
          </a:ln>
        </p:spPr>
        <p:txBody>
          <a:bodyPr lIns="91425" tIns="45700" rIns="91425" bIns="45700" numCol="1" anchor="t" anchorCtr="0">
            <a:noAutofit/>
          </a:bodyPr>
          <a:lstStyle/>
          <a:p>
            <a:pPr marL="457200" marR="0" lvl="0" indent="-457200" algn="l" rtl="0">
              <a:spcBef>
                <a:spcPts val="0"/>
              </a:spcBef>
              <a:buClr>
                <a:schemeClr val="lt1"/>
              </a:buClr>
              <a:buSzPct val="100000"/>
              <a:buFont typeface="Quattrocento"/>
              <a:buAutoNum type="arabicPeriod"/>
            </a:pPr>
            <a:r>
              <a:rPr lang="en-US" sz="3200" b="1" i="0" u="none" strike="noStrike" cap="none" baseline="0">
                <a:solidFill>
                  <a:schemeClr val="lt1"/>
                </a:solidFill>
                <a:latin typeface="Quattrocento"/>
                <a:ea typeface="Quattrocento"/>
                <a:cs typeface="Quattrocento"/>
                <a:sym typeface="Quattrocento"/>
              </a:rPr>
              <a:t>Bring in 1-2 objects which will fit easily in and out of the 100 or 1000 mL graduated cylinders. Try to get a mix of objects you believe will sink and float in water.</a:t>
            </a:r>
          </a:p>
          <a:p>
            <a:pPr marL="457200" marR="0" lvl="0" indent="-254000" algn="l" rtl="0">
              <a:spcBef>
                <a:spcPts val="2000"/>
              </a:spcBef>
              <a:buClr>
                <a:schemeClr val="lt1"/>
              </a:buClr>
              <a:buFont typeface="Quattrocento"/>
              <a:buNone/>
            </a:pPr>
            <a:endParaRPr sz="3200" b="1" i="0" u="none" strike="noStrike" cap="none" baseline="0">
              <a:solidFill>
                <a:schemeClr val="lt1"/>
              </a:solidFill>
              <a:latin typeface="Quattrocento"/>
              <a:ea typeface="Quattrocento"/>
              <a:cs typeface="Quattrocento"/>
              <a:sym typeface="Quattrocento"/>
            </a:endParaRPr>
          </a:p>
          <a:p>
            <a:pPr marL="457200" marR="0" lvl="0" indent="-457200" algn="l" rtl="0">
              <a:spcBef>
                <a:spcPts val="2000"/>
              </a:spcBef>
              <a:buClr>
                <a:schemeClr val="lt1"/>
              </a:buClr>
              <a:buSzPct val="100000"/>
              <a:buFont typeface="Quattrocento"/>
              <a:buAutoNum type="arabicPeriod"/>
            </a:pPr>
            <a:r>
              <a:rPr lang="en-US" sz="3200" b="1" i="0" u="none" strike="noStrike" cap="none" baseline="0">
                <a:solidFill>
                  <a:schemeClr val="lt1"/>
                </a:solidFill>
                <a:latin typeface="Quattrocento"/>
                <a:ea typeface="Quattrocento"/>
                <a:cs typeface="Quattrocento"/>
                <a:sym typeface="Quattrocento"/>
              </a:rPr>
              <a:t>Lab Conclusion - Write a complete paragraph answering the inquiry question using the CLEAR format</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body" idx="1"/>
          </p:nvPr>
        </p:nvSpPr>
        <p:spPr>
          <a:xfrm>
            <a:off x="193964" y="152400"/>
            <a:ext cx="8950035" cy="6594763"/>
          </a:xfrm>
          <a:prstGeom prst="rect">
            <a:avLst/>
          </a:prstGeom>
          <a:noFill/>
          <a:ln>
            <a:noFill/>
          </a:ln>
        </p:spPr>
        <p:txBody>
          <a:bodyPr lIns="91425" tIns="45700" rIns="91425" bIns="45700" numCol="1" anchor="t" anchorCtr="0">
            <a:noAutofit/>
          </a:bodyPr>
          <a:lstStyle/>
          <a:p>
            <a:pPr marL="0" marR="0" lvl="0" indent="0" algn="l" rtl="0">
              <a:lnSpc>
                <a:spcPct val="80000"/>
              </a:lnSpc>
              <a:spcBef>
                <a:spcPts val="0"/>
              </a:spcBef>
              <a:buClr>
                <a:schemeClr val="dk1"/>
              </a:buClr>
              <a:buSzPct val="25000"/>
              <a:buFont typeface="Noto Symbol"/>
              <a:buNone/>
            </a:pPr>
            <a:r>
              <a:rPr lang="en-US" sz="2400" b="1" i="0" u="none" strike="noStrike" cap="none" baseline="0">
                <a:solidFill>
                  <a:schemeClr val="dk1"/>
                </a:solidFill>
                <a:latin typeface="Quattrocento"/>
                <a:ea typeface="Quattrocento"/>
                <a:cs typeface="Quattrocento"/>
                <a:sym typeface="Quattrocento"/>
              </a:rPr>
              <a:t>From Density Lab, Part 1:</a:t>
            </a:r>
          </a:p>
          <a:p>
            <a:pPr marL="0" marR="0" lvl="0" indent="0" algn="l" rtl="0">
              <a:lnSpc>
                <a:spcPct val="80000"/>
              </a:lnSpc>
              <a:spcBef>
                <a:spcPts val="2000"/>
              </a:spcBef>
              <a:buClr>
                <a:schemeClr val="dk1"/>
              </a:buClr>
              <a:buSzPct val="25000"/>
              <a:buFont typeface="Noto Symbol"/>
              <a:buNone/>
            </a:pPr>
            <a:r>
              <a:rPr lang="en-US" sz="2400" b="1" i="0" u="sng" strike="noStrike" cap="none" baseline="0">
                <a:solidFill>
                  <a:schemeClr val="dk1"/>
                </a:solidFill>
                <a:latin typeface="Quattrocento"/>
                <a:ea typeface="Quattrocento"/>
                <a:cs typeface="Quattrocento"/>
                <a:sym typeface="Quattrocento"/>
              </a:rPr>
              <a:t>CLAIM</a:t>
            </a:r>
            <a:r>
              <a:rPr lang="en-US" sz="2400" b="1" i="1" u="none" strike="noStrike" cap="none" baseline="0">
                <a:solidFill>
                  <a:schemeClr val="dk1"/>
                </a:solidFill>
                <a:latin typeface="Quattrocento"/>
                <a:ea typeface="Quattrocento"/>
                <a:cs typeface="Quattrocento"/>
                <a:sym typeface="Quattrocento"/>
              </a:rPr>
              <a:t>: Clearly write the answer to the inquiry question. </a:t>
            </a:r>
            <a:r>
              <a:rPr lang="en-US" sz="2400" b="1" i="0" u="none" strike="noStrike" cap="none" baseline="0">
                <a:solidFill>
                  <a:schemeClr val="dk1"/>
                </a:solidFill>
                <a:latin typeface="Quattrocento"/>
                <a:ea typeface="Quattrocento"/>
                <a:cs typeface="Quattrocento"/>
                <a:sym typeface="Quattrocento"/>
              </a:rPr>
              <a:t>(</a:t>
            </a:r>
            <a:r>
              <a:rPr lang="en-US" sz="2400" b="1" i="1" u="none" strike="noStrike" cap="none" baseline="0">
                <a:solidFill>
                  <a:schemeClr val="dk1"/>
                </a:solidFill>
                <a:latin typeface="Quattrocento"/>
                <a:ea typeface="Quattrocento"/>
                <a:cs typeface="Quattrocento"/>
                <a:sym typeface="Quattrocento"/>
              </a:rPr>
              <a:t>Reword the question you are trying to answer</a:t>
            </a:r>
            <a:r>
              <a:rPr lang="en-US" sz="2400" b="1" i="0" u="none" strike="noStrike" cap="none" baseline="0">
                <a:solidFill>
                  <a:schemeClr val="dk1"/>
                </a:solidFill>
                <a:latin typeface="Quattrocento"/>
                <a:ea typeface="Quattrocento"/>
                <a:cs typeface="Quattrocento"/>
                <a:sym typeface="Quattrocento"/>
              </a:rPr>
              <a:t>)</a:t>
            </a:r>
          </a:p>
          <a:p>
            <a:pPr marL="0" marR="0" lvl="0" indent="0" algn="l" rtl="0">
              <a:lnSpc>
                <a:spcPct val="80000"/>
              </a:lnSpc>
              <a:spcBef>
                <a:spcPts val="2000"/>
              </a:spcBef>
              <a:buClr>
                <a:schemeClr val="dk1"/>
              </a:buClr>
              <a:buSzPct val="25000"/>
              <a:buFont typeface="Noto Symbol"/>
              <a:buNone/>
            </a:pPr>
            <a:r>
              <a:rPr lang="en-US" sz="2400" b="1" i="1" u="sng" strike="noStrike" cap="none" baseline="0">
                <a:solidFill>
                  <a:schemeClr val="dk1"/>
                </a:solidFill>
                <a:latin typeface="Quattrocento"/>
                <a:ea typeface="Quattrocento"/>
                <a:cs typeface="Quattrocento"/>
                <a:sym typeface="Quattrocento"/>
              </a:rPr>
              <a:t>LEAD</a:t>
            </a:r>
            <a:r>
              <a:rPr lang="en-US" sz="2400" b="1" i="1" u="none" strike="noStrike" cap="none" baseline="0">
                <a:solidFill>
                  <a:schemeClr val="dk1"/>
                </a:solidFill>
                <a:latin typeface="Quattrocento"/>
                <a:ea typeface="Quattrocento"/>
                <a:cs typeface="Quattrocento"/>
                <a:sym typeface="Quattrocento"/>
              </a:rPr>
              <a:t>: </a:t>
            </a:r>
            <a:r>
              <a:rPr lang="en-US" sz="2400" b="1" i="0" u="none" strike="noStrike" cap="none" baseline="0">
                <a:solidFill>
                  <a:schemeClr val="dk1"/>
                </a:solidFill>
                <a:latin typeface="Quattrocento"/>
                <a:ea typeface="Quattrocento"/>
                <a:cs typeface="Quattrocento"/>
                <a:sym typeface="Quattrocento"/>
              </a:rPr>
              <a:t>Transition the claim to the evidence</a:t>
            </a:r>
            <a:r>
              <a:rPr lang="en-US" sz="2400" b="1" i="1" u="none" strike="noStrike" cap="none" baseline="0">
                <a:solidFill>
                  <a:schemeClr val="dk1"/>
                </a:solidFill>
                <a:latin typeface="Quattrocento"/>
                <a:ea typeface="Quattrocento"/>
                <a:cs typeface="Quattrocento"/>
                <a:sym typeface="Quattrocento"/>
              </a:rPr>
              <a:t>. </a:t>
            </a:r>
            <a:r>
              <a:rPr lang="en-US" sz="2400" b="1" i="0" u="none" strike="noStrike" cap="none" baseline="0">
                <a:solidFill>
                  <a:schemeClr val="dk1"/>
                </a:solidFill>
                <a:latin typeface="Quattrocento"/>
                <a:ea typeface="Quattrocento"/>
                <a:cs typeface="Quattrocento"/>
                <a:sym typeface="Quattrocento"/>
              </a:rPr>
              <a:t>Give background for, or tell what led up to your evidence. </a:t>
            </a:r>
            <a:r>
              <a:rPr lang="en-US" sz="2400" b="1" i="1" u="none" strike="noStrike" cap="none" baseline="0">
                <a:solidFill>
                  <a:schemeClr val="dk1"/>
                </a:solidFill>
                <a:latin typeface="Quattrocento"/>
                <a:ea typeface="Quattrocento"/>
                <a:cs typeface="Quattrocento"/>
                <a:sym typeface="Quattrocento"/>
              </a:rPr>
              <a:t> (Complete this after you state your evidence)  Maybe ask yourself: What did you do to obtain your evidence?</a:t>
            </a:r>
          </a:p>
          <a:p>
            <a:pPr marL="0" marR="0" lvl="0" indent="0" algn="l" rtl="0">
              <a:lnSpc>
                <a:spcPct val="80000"/>
              </a:lnSpc>
              <a:spcBef>
                <a:spcPts val="2000"/>
              </a:spcBef>
              <a:buClr>
                <a:schemeClr val="dk1"/>
              </a:buClr>
              <a:buSzPct val="25000"/>
              <a:buFont typeface="Noto Symbol"/>
              <a:buNone/>
            </a:pPr>
            <a:r>
              <a:rPr lang="en-US" sz="2400" b="1" i="1" u="sng" strike="noStrike" cap="none" baseline="0">
                <a:solidFill>
                  <a:schemeClr val="dk1"/>
                </a:solidFill>
                <a:latin typeface="Quattrocento"/>
                <a:ea typeface="Quattrocento"/>
                <a:cs typeface="Quattrocento"/>
                <a:sym typeface="Quattrocento"/>
              </a:rPr>
              <a:t>EVIDENCE</a:t>
            </a:r>
            <a:r>
              <a:rPr lang="en-US" sz="2400" b="1" i="1" u="none" strike="noStrike" cap="none" baseline="0">
                <a:solidFill>
                  <a:schemeClr val="dk1"/>
                </a:solidFill>
                <a:latin typeface="Quattrocento"/>
                <a:ea typeface="Quattrocento"/>
                <a:cs typeface="Quattrocento"/>
                <a:sym typeface="Quattrocento"/>
              </a:rPr>
              <a:t>:  My evidence showed</a:t>
            </a:r>
            <a:r>
              <a:rPr lang="en-US" sz="2400" b="1" i="0" u="none" strike="noStrike" cap="none" baseline="0">
                <a:solidFill>
                  <a:schemeClr val="dk1"/>
                </a:solidFill>
                <a:latin typeface="Quattrocento"/>
                <a:ea typeface="Quattrocento"/>
                <a:cs typeface="Quattrocento"/>
                <a:sym typeface="Quattrocento"/>
              </a:rPr>
              <a:t>…(summarize your data by sharing specific evidence supporting your claim)  Cite specifics by referencing your data.</a:t>
            </a:r>
          </a:p>
          <a:p>
            <a:pPr marL="0" marR="0" lvl="0" indent="0" algn="l" rtl="0">
              <a:lnSpc>
                <a:spcPct val="80000"/>
              </a:lnSpc>
              <a:spcBef>
                <a:spcPts val="2000"/>
              </a:spcBef>
              <a:buClr>
                <a:schemeClr val="dk1"/>
              </a:buClr>
              <a:buSzPct val="25000"/>
              <a:buFont typeface="Noto Symbol"/>
              <a:buNone/>
            </a:pPr>
            <a:r>
              <a:rPr lang="en-US" sz="2400" b="1" i="1" u="sng" strike="noStrike" cap="none" baseline="0">
                <a:solidFill>
                  <a:schemeClr val="dk1"/>
                </a:solidFill>
                <a:latin typeface="Quattrocento"/>
                <a:ea typeface="Quattrocento"/>
                <a:cs typeface="Quattrocento"/>
                <a:sym typeface="Quattrocento"/>
              </a:rPr>
              <a:t>ANALYSIS</a:t>
            </a:r>
            <a:r>
              <a:rPr lang="en-US" sz="2400" b="1" i="0" u="none" strike="noStrike" cap="none" baseline="0">
                <a:solidFill>
                  <a:schemeClr val="dk1"/>
                </a:solidFill>
                <a:latin typeface="Quattrocento"/>
                <a:ea typeface="Quattrocento"/>
                <a:cs typeface="Quattrocento"/>
                <a:sym typeface="Quattrocento"/>
              </a:rPr>
              <a:t>: This is where you analyze and interpret your findings. Explain how the evidence proves or helped you form your answer. Reference graphs, patterns , illustrations – remember to analyze them in detail. Also share possible sources of error, including your error analysis and try to explain inconsistent data.</a:t>
            </a:r>
          </a:p>
          <a:p>
            <a:pPr marL="0" marR="0" lvl="0" indent="0" algn="l" rtl="0">
              <a:lnSpc>
                <a:spcPct val="80000"/>
              </a:lnSpc>
              <a:spcBef>
                <a:spcPts val="2000"/>
              </a:spcBef>
              <a:buClr>
                <a:schemeClr val="dk1"/>
              </a:buClr>
              <a:buSzPct val="25000"/>
              <a:buFont typeface="Noto Symbol"/>
              <a:buNone/>
            </a:pPr>
            <a:r>
              <a:rPr lang="en-US" sz="2400" b="1" i="1" u="sng" strike="noStrike" cap="none" baseline="0">
                <a:solidFill>
                  <a:schemeClr val="dk1"/>
                </a:solidFill>
                <a:latin typeface="Quattrocento"/>
                <a:ea typeface="Quattrocento"/>
                <a:cs typeface="Quattrocento"/>
                <a:sym typeface="Quattrocento"/>
              </a:rPr>
              <a:t>REVISIT CLAIM: </a:t>
            </a:r>
            <a:r>
              <a:rPr lang="en-US" sz="2400" b="1" i="0" u="none" strike="noStrike" cap="none" baseline="0">
                <a:solidFill>
                  <a:schemeClr val="dk1"/>
                </a:solidFill>
                <a:latin typeface="Quattrocento"/>
                <a:ea typeface="Quattrocento"/>
                <a:cs typeface="Quattrocento"/>
                <a:sym typeface="Quattrocento"/>
              </a:rPr>
              <a:t>Review your claim and important points</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Lab Part 1</a:t>
            </a:r>
            <a:br>
              <a:rPr lang="en-US" sz="4800" b="1" i="0" u="none" strike="noStrike" cap="none" baseline="0">
                <a:solidFill>
                  <a:schemeClr val="dk2"/>
                </a:solidFill>
                <a:latin typeface="Quattrocento"/>
                <a:ea typeface="Quattrocento"/>
                <a:cs typeface="Quattrocento"/>
                <a:sym typeface="Quattrocento"/>
              </a:rPr>
            </a:br>
            <a:r>
              <a:rPr lang="en-US" sz="4800" b="1" i="0" u="none" strike="noStrike" cap="none" baseline="0">
                <a:solidFill>
                  <a:schemeClr val="dk2"/>
                </a:solidFill>
                <a:latin typeface="Quattrocento"/>
                <a:ea typeface="Quattrocento"/>
                <a:cs typeface="Quattrocento"/>
                <a:sym typeface="Quattrocento"/>
              </a:rPr>
              <a:t>practice problem</a:t>
            </a:r>
          </a:p>
        </p:txBody>
      </p:sp>
      <p:sp>
        <p:nvSpPr>
          <p:cNvPr id="525" name="Shape 525"/>
          <p:cNvSpPr txBox="1">
            <a:spLocks noGrp="1"/>
          </p:cNvSpPr>
          <p:nvPr>
            <p:ph type="body" idx="1"/>
          </p:nvPr>
        </p:nvSpPr>
        <p:spPr>
          <a:xfrm>
            <a:off x="270934" y="965200"/>
            <a:ext cx="8873065" cy="5604932"/>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Font typeface="Noto Symbol"/>
              <a:buNone/>
            </a:pPr>
            <a:endParaRPr sz="3600" b="1"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2800" b="0" i="0" u="none" strike="noStrike" cap="none" baseline="0">
                <a:solidFill>
                  <a:schemeClr val="lt1"/>
                </a:solidFill>
                <a:latin typeface="Quattrocento"/>
                <a:ea typeface="Quattrocento"/>
                <a:cs typeface="Quattrocento"/>
                <a:sym typeface="Quattrocento"/>
              </a:rPr>
              <a:t>A brick of salt measuring 10.0 cm x 10.0 cm x 2.0 cm has a mass of 433 grams. What is the density of the brick of salt?</a:t>
            </a:r>
          </a:p>
          <a:p>
            <a:pPr marL="342900" marR="0" lvl="0" indent="-342900" algn="l" rtl="0">
              <a:spcBef>
                <a:spcPts val="2000"/>
              </a:spcBef>
              <a:buClr>
                <a:schemeClr val="lt1"/>
              </a:buClr>
              <a:buSzPct val="25000"/>
              <a:buFont typeface="Noto Symbol"/>
              <a:buNone/>
            </a:pPr>
            <a:r>
              <a:rPr lang="en-US" sz="2800" b="0" i="0" u="none" strike="noStrike" cap="none" baseline="0">
                <a:solidFill>
                  <a:schemeClr val="lt1"/>
                </a:solidFill>
                <a:latin typeface="Quattrocento"/>
                <a:ea typeface="Quattrocento"/>
                <a:cs typeface="Quattrocento"/>
                <a:sym typeface="Quattrocento"/>
              </a:rPr>
              <a:t>First check for similar units of measure</a:t>
            </a:r>
          </a:p>
          <a:p>
            <a:pPr marL="342900" marR="0" lvl="0" indent="-342900" algn="l" rtl="0">
              <a:spcBef>
                <a:spcPts val="2000"/>
              </a:spcBef>
              <a:buClr>
                <a:schemeClr val="lt1"/>
              </a:buClr>
              <a:buSzPct val="25000"/>
              <a:buFont typeface="Noto Symbol"/>
              <a:buNone/>
            </a:pPr>
            <a:r>
              <a:rPr lang="en-US" sz="2800" b="0" i="0" u="none" strike="noStrike" cap="none" baseline="0">
                <a:solidFill>
                  <a:schemeClr val="lt1"/>
                </a:solidFill>
                <a:latin typeface="Quattrocento"/>
                <a:ea typeface="Quattrocento"/>
                <a:cs typeface="Quattrocento"/>
                <a:sym typeface="Quattrocento"/>
              </a:rPr>
              <a:t>Next calculate volume (l x w x h)</a:t>
            </a:r>
          </a:p>
          <a:p>
            <a:pPr marL="342900" marR="0" lvl="0" indent="-342900" algn="l" rtl="0">
              <a:spcBef>
                <a:spcPts val="2000"/>
              </a:spcBef>
              <a:buClr>
                <a:schemeClr val="lt1"/>
              </a:buClr>
              <a:buSzPct val="25000"/>
              <a:buFont typeface="Noto Symbol"/>
              <a:buNone/>
            </a:pPr>
            <a:r>
              <a:rPr lang="en-US" sz="2800" b="0" i="0" u="none" strike="noStrike" cap="none" baseline="0">
                <a:solidFill>
                  <a:schemeClr val="lt1"/>
                </a:solidFill>
                <a:latin typeface="Quattrocento"/>
                <a:ea typeface="Quattrocento"/>
                <a:cs typeface="Quattrocento"/>
                <a:sym typeface="Quattrocento"/>
              </a:rPr>
              <a:t>10 x 10 x 2 = 200 cm</a:t>
            </a:r>
            <a:r>
              <a:rPr lang="en-US" sz="2800" b="0" i="1" u="none" strike="noStrike" cap="none" baseline="0">
                <a:solidFill>
                  <a:schemeClr val="lt1"/>
                </a:solidFill>
                <a:latin typeface="Quattrocento"/>
                <a:ea typeface="Quattrocento"/>
                <a:cs typeface="Quattrocento"/>
                <a:sym typeface="Quattrocento"/>
              </a:rPr>
              <a:t>³</a:t>
            </a:r>
          </a:p>
          <a:p>
            <a:pPr marL="342900" marR="0" lvl="0" indent="-342900" algn="l" rtl="0">
              <a:spcBef>
                <a:spcPts val="2000"/>
              </a:spcBef>
              <a:buClr>
                <a:schemeClr val="lt1"/>
              </a:buClr>
              <a:buSzPct val="25000"/>
              <a:buFont typeface="Noto Symbol"/>
              <a:buNone/>
            </a:pPr>
            <a:r>
              <a:rPr lang="en-US" sz="2800" b="0" i="0" u="none" strike="noStrike" cap="none" baseline="0">
                <a:solidFill>
                  <a:schemeClr val="lt1"/>
                </a:solidFill>
                <a:latin typeface="Quattrocento"/>
                <a:ea typeface="Quattrocento"/>
                <a:cs typeface="Quattrocento"/>
                <a:sym typeface="Quattrocento"/>
              </a:rPr>
              <a:t>Then apply formula D = m/V</a:t>
            </a:r>
          </a:p>
          <a:p>
            <a:pPr marL="342900" marR="0" lvl="0" indent="-342900" algn="l" rtl="0">
              <a:spcBef>
                <a:spcPts val="2000"/>
              </a:spcBef>
              <a:buClr>
                <a:schemeClr val="lt1"/>
              </a:buClr>
              <a:buSzPct val="25000"/>
              <a:buFont typeface="Noto Symbol"/>
              <a:buNone/>
            </a:pPr>
            <a:r>
              <a:rPr lang="en-US" sz="2800" b="0" i="0" u="none" strike="noStrike" cap="none" baseline="0">
                <a:solidFill>
                  <a:schemeClr val="lt1"/>
                </a:solidFill>
                <a:latin typeface="Quattrocento"/>
                <a:ea typeface="Quattrocento"/>
                <a:cs typeface="Quattrocento"/>
                <a:sym typeface="Quattrocento"/>
              </a:rPr>
              <a:t> D = 433 / 200 = 2.165 g/ cm</a:t>
            </a:r>
            <a:r>
              <a:rPr lang="en-US" sz="2800" b="0" i="1" u="none" strike="noStrike" cap="none" baseline="0">
                <a:solidFill>
                  <a:schemeClr val="lt1"/>
                </a:solidFill>
                <a:latin typeface="Quattrocento"/>
                <a:ea typeface="Quattrocento"/>
                <a:cs typeface="Quattrocento"/>
                <a:sym typeface="Quattrocento"/>
              </a:rPr>
              <a:t>³</a:t>
            </a:r>
            <a:r>
              <a:rPr lang="en-US" sz="2800" b="0" i="0" u="none" strike="noStrike" cap="none" baseline="0">
                <a:solidFill>
                  <a:schemeClr val="lt1"/>
                </a:solidFill>
                <a:latin typeface="Quattrocento"/>
                <a:ea typeface="Quattrocento"/>
                <a:cs typeface="Quattrocento"/>
                <a:sym typeface="Quattrocento"/>
              </a:rPr>
              <a:t>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Opener 10/3/14</a:t>
            </a:r>
          </a:p>
        </p:txBody>
      </p:sp>
      <p:sp>
        <p:nvSpPr>
          <p:cNvPr id="531" name="Shape 531"/>
          <p:cNvSpPr txBox="1">
            <a:spLocks noGrp="1"/>
          </p:cNvSpPr>
          <p:nvPr>
            <p:ph type="body" idx="1"/>
          </p:nvPr>
        </p:nvSpPr>
        <p:spPr>
          <a:xfrm>
            <a:off x="309489" y="2070846"/>
            <a:ext cx="8567223" cy="4182034"/>
          </a:xfrm>
          <a:prstGeom prst="rect">
            <a:avLst/>
          </a:prstGeom>
          <a:noFill/>
          <a:ln>
            <a:noFill/>
          </a:ln>
        </p:spPr>
        <p:txBody>
          <a:bodyPr lIns="91425" tIns="45700" rIns="91425" bIns="45700" numCol="1" anchor="t" anchorCtr="0">
            <a:noAutofit/>
          </a:bodyPr>
          <a:lstStyle/>
          <a:p>
            <a:pPr marL="1371600" marR="0" lvl="0" indent="-1371600" algn="l" rtl="0">
              <a:lnSpc>
                <a:spcPct val="80000"/>
              </a:lnSpc>
              <a:spcBef>
                <a:spcPts val="0"/>
              </a:spcBef>
              <a:buClr>
                <a:schemeClr val="lt1"/>
              </a:buClr>
              <a:buSzPct val="100000"/>
              <a:buFont typeface="Quattrocento"/>
              <a:buAutoNum type="arabicPeriod"/>
            </a:pPr>
            <a:r>
              <a:rPr lang="en-US" sz="3600" b="0" i="0" u="none" strike="noStrike" cap="none" baseline="0">
                <a:solidFill>
                  <a:schemeClr val="lt1"/>
                </a:solidFill>
                <a:latin typeface="Quattrocento"/>
                <a:ea typeface="Quattrocento"/>
                <a:cs typeface="Quattrocento"/>
                <a:sym typeface="Quattrocento"/>
              </a:rPr>
              <a:t>A question I still have about my homework is.... </a:t>
            </a:r>
          </a:p>
          <a:p>
            <a:pPr marL="349250" marR="0" lvl="1" indent="-6350" algn="l" rtl="0">
              <a:lnSpc>
                <a:spcPct val="80000"/>
              </a:lnSpc>
              <a:spcBef>
                <a:spcPts val="600"/>
              </a:spcBef>
              <a:buClr>
                <a:schemeClr val="lt1"/>
              </a:buClr>
              <a:buSzPct val="25000"/>
              <a:buFont typeface="Noto Symbol"/>
              <a:buNone/>
            </a:pPr>
            <a:r>
              <a:rPr lang="en-US" sz="3600" b="0" i="0" u="none" strike="noStrike" cap="none" baseline="0">
                <a:solidFill>
                  <a:schemeClr val="lt1"/>
                </a:solidFill>
                <a:latin typeface="Quattrocento"/>
                <a:ea typeface="Quattrocento"/>
                <a:cs typeface="Quattrocento"/>
                <a:sym typeface="Quattrocento"/>
              </a:rPr>
              <a:t>                        Be prepared to discuss. </a:t>
            </a:r>
          </a:p>
          <a:p>
            <a:pPr marL="1371600" marR="0" lvl="0" indent="-1371600" algn="l" rtl="0">
              <a:lnSpc>
                <a:spcPct val="80000"/>
              </a:lnSpc>
              <a:spcBef>
                <a:spcPts val="2000"/>
              </a:spcBef>
              <a:buClr>
                <a:schemeClr val="lt1"/>
              </a:buClr>
              <a:buSzPct val="100000"/>
              <a:buFont typeface="Quattrocento"/>
              <a:buAutoNum type="arabicPeriod"/>
            </a:pPr>
            <a:r>
              <a:rPr lang="en-US" sz="3600" b="0" i="0" u="none" strike="noStrike" cap="none" baseline="0">
                <a:solidFill>
                  <a:schemeClr val="lt1"/>
                </a:solidFill>
                <a:latin typeface="Quattrocento"/>
                <a:ea typeface="Quattrocento"/>
                <a:cs typeface="Quattrocento"/>
                <a:sym typeface="Quattrocento"/>
              </a:rPr>
              <a:t>Why does ice float? What if it didn’t? </a:t>
            </a:r>
          </a:p>
          <a:p>
            <a:pPr marL="342900" marR="0" lvl="0" indent="-231457" algn="l" rtl="0">
              <a:lnSpc>
                <a:spcPct val="80000"/>
              </a:lnSpc>
              <a:spcBef>
                <a:spcPts val="2000"/>
              </a:spcBef>
              <a:buClr>
                <a:schemeClr val="lt1"/>
              </a:buClr>
              <a:buFont typeface="Noto Symbol"/>
              <a:buNone/>
            </a:pPr>
            <a:endParaRPr sz="1750" b="0" i="0" u="none" strike="noStrike" cap="none" baseline="0">
              <a:solidFill>
                <a:schemeClr val="lt1"/>
              </a:solidFill>
              <a:latin typeface="Quattrocento"/>
              <a:ea typeface="Quattrocento"/>
              <a:cs typeface="Quattrocento"/>
              <a:sym typeface="Quattrocento"/>
            </a:endParaRPr>
          </a:p>
          <a:p>
            <a:pPr marL="342900" marR="0" lvl="0" indent="-231457" algn="l" rtl="0">
              <a:lnSpc>
                <a:spcPct val="80000"/>
              </a:lnSpc>
              <a:spcBef>
                <a:spcPts val="2000"/>
              </a:spcBef>
              <a:buClr>
                <a:schemeClr val="lt1"/>
              </a:buClr>
              <a:buFont typeface="Noto Symbol"/>
              <a:buNone/>
            </a:pPr>
            <a:endParaRPr sz="1750" b="0" i="0" u="none" strike="noStrike" cap="none" baseline="0">
              <a:solidFill>
                <a:schemeClr val="lt1"/>
              </a:solidFill>
              <a:latin typeface="Quattrocento"/>
              <a:ea typeface="Quattrocento"/>
              <a:cs typeface="Quattrocento"/>
              <a:sym typeface="Quattrocento"/>
            </a:endParaRPr>
          </a:p>
          <a:p>
            <a:pPr marL="342900" marR="0" lvl="0" indent="-342900" algn="l" rtl="0">
              <a:lnSpc>
                <a:spcPct val="80000"/>
              </a:lnSpc>
              <a:spcBef>
                <a:spcPts val="2000"/>
              </a:spcBef>
              <a:buClr>
                <a:schemeClr val="lt1"/>
              </a:buClr>
              <a:buSzPct val="97222"/>
              <a:buFont typeface="Noto Symbol"/>
              <a:buChar char="●"/>
            </a:pPr>
            <a:r>
              <a:rPr lang="en-US" sz="1750" b="0" i="0" u="sng" strike="noStrike" cap="none" baseline="0">
                <a:solidFill>
                  <a:schemeClr val="hlink"/>
                </a:solidFill>
                <a:latin typeface="Quattrocento"/>
                <a:ea typeface="Quattrocento"/>
                <a:cs typeface="Quattrocento"/>
                <a:sym typeface="Quattrocento"/>
                <a:hlinkClick r:id="rId3"/>
              </a:rPr>
              <a:t>https://www.youtube.com/watch?v=UukRgqzk-KE</a:t>
            </a:r>
          </a:p>
          <a:p>
            <a:pPr marL="342900" marR="0" lvl="0" indent="-231457" algn="l" rtl="0">
              <a:lnSpc>
                <a:spcPct val="80000"/>
              </a:lnSpc>
              <a:spcBef>
                <a:spcPts val="2000"/>
              </a:spcBef>
              <a:buClr>
                <a:schemeClr val="lt1"/>
              </a:buClr>
              <a:buFont typeface="Noto Symbol"/>
              <a:buNone/>
            </a:pPr>
            <a:endParaRPr sz="175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Shape 536"/>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OPENER 10/6/14</a:t>
            </a:r>
          </a:p>
        </p:txBody>
      </p:sp>
      <p:sp>
        <p:nvSpPr>
          <p:cNvPr id="537" name="Shape 537"/>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0" marR="0" lvl="0" indent="0" algn="l" rtl="0">
              <a:spcBef>
                <a:spcPts val="0"/>
              </a:spcBef>
              <a:buClr>
                <a:schemeClr val="lt1"/>
              </a:buClr>
              <a:buSzPct val="25000"/>
              <a:buFont typeface="Noto Symbol"/>
              <a:buNone/>
            </a:pPr>
            <a:r>
              <a:rPr lang="en-US" sz="2400" b="0" i="0" u="none" strike="noStrike" cap="none" baseline="0">
                <a:solidFill>
                  <a:schemeClr val="lt1"/>
                </a:solidFill>
                <a:latin typeface="Quattrocento"/>
                <a:ea typeface="Quattrocento"/>
                <a:cs typeface="Quattrocento"/>
                <a:sym typeface="Quattrocento"/>
              </a:rPr>
              <a:t>Read today’s procedure over silently at least twice.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Shape 542"/>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OPENER 10/7/14</a:t>
            </a:r>
          </a:p>
        </p:txBody>
      </p:sp>
      <p:sp>
        <p:nvSpPr>
          <p:cNvPr id="543" name="Shape 543"/>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2400" b="0" i="0" u="none" strike="noStrike" cap="none" baseline="0">
                <a:solidFill>
                  <a:schemeClr val="lt1"/>
                </a:solidFill>
                <a:latin typeface="Quattrocento"/>
                <a:ea typeface="Quattrocento"/>
                <a:cs typeface="Quattrocento"/>
                <a:sym typeface="Quattrocento"/>
              </a:rPr>
              <a:t>Check list - journal</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What to do next</a:t>
            </a:r>
          </a:p>
        </p:txBody>
      </p:sp>
      <p:sp>
        <p:nvSpPr>
          <p:cNvPr id="549" name="Shape 549"/>
          <p:cNvSpPr txBox="1">
            <a:spLocks noGrp="1"/>
          </p:cNvSpPr>
          <p:nvPr>
            <p:ph type="body" idx="1"/>
          </p:nvPr>
        </p:nvSpPr>
        <p:spPr>
          <a:xfrm>
            <a:off x="765175" y="1885069"/>
            <a:ext cx="7612064" cy="5486399"/>
          </a:xfrm>
          <a:prstGeom prst="rect">
            <a:avLst/>
          </a:prstGeom>
          <a:noFill/>
          <a:ln>
            <a:noFill/>
          </a:ln>
        </p:spPr>
        <p:txBody>
          <a:bodyPr lIns="91425" tIns="45700" rIns="91425" bIns="45700" numCol="1" anchor="t" anchorCtr="0">
            <a:noAutofit/>
          </a:bodyPr>
          <a:lstStyle/>
          <a:p>
            <a:pPr marL="514350" marR="0" lvl="0" indent="-514350" algn="l" rtl="0">
              <a:spcBef>
                <a:spcPts val="0"/>
              </a:spcBef>
              <a:buClr>
                <a:schemeClr val="lt1"/>
              </a:buClr>
              <a:buSzPct val="100000"/>
              <a:buFont typeface="Quattrocento"/>
              <a:buAutoNum type="arabicPeriod"/>
            </a:pPr>
            <a:r>
              <a:rPr lang="en-US" sz="3200" b="0" i="0" u="none" strike="noStrike" cap="none" baseline="0">
                <a:solidFill>
                  <a:schemeClr val="lt1"/>
                </a:solidFill>
                <a:latin typeface="Quattrocento"/>
                <a:ea typeface="Quattrocento"/>
                <a:cs typeface="Quattrocento"/>
                <a:sym typeface="Quattrocento"/>
              </a:rPr>
              <a:t>Paste your data table into your journal. </a:t>
            </a:r>
          </a:p>
          <a:p>
            <a:pPr marL="514350" marR="0" lvl="0" indent="-514350" algn="l" rtl="0">
              <a:spcBef>
                <a:spcPts val="2000"/>
              </a:spcBef>
              <a:buClr>
                <a:schemeClr val="lt1"/>
              </a:buClr>
              <a:buSzPct val="100000"/>
              <a:buFont typeface="Quattrocento"/>
              <a:buAutoNum type="arabicPeriod"/>
            </a:pPr>
            <a:r>
              <a:rPr lang="en-US" sz="3200" b="0" i="0" u="none" strike="noStrike" cap="none" baseline="0">
                <a:solidFill>
                  <a:schemeClr val="lt1"/>
                </a:solidFill>
                <a:latin typeface="Quattrocento"/>
                <a:ea typeface="Quattrocento"/>
                <a:cs typeface="Quattrocento"/>
                <a:sym typeface="Quattrocento"/>
              </a:rPr>
              <a:t>Take out your part I reflection/conclusion and be prepared to read it to your partner. Your group will decide which is the best reflection to share with the class. </a:t>
            </a:r>
          </a:p>
          <a:p>
            <a:pPr marL="0" marR="0" lvl="0" indent="0" algn="l" rtl="0">
              <a:spcBef>
                <a:spcPts val="2000"/>
              </a:spcBef>
              <a:buClr>
                <a:schemeClr val="lt1"/>
              </a:buClr>
              <a:buFont typeface="Noto Symbol"/>
              <a:buNone/>
            </a:pPr>
            <a:endParaRPr sz="3200" b="0" i="0" u="none" strike="noStrike" cap="none" baseline="0">
              <a:solidFill>
                <a:schemeClr val="lt1"/>
              </a:solidFill>
              <a:latin typeface="Quattrocento"/>
              <a:ea typeface="Quattrocento"/>
              <a:cs typeface="Quattrocento"/>
              <a:sym typeface="Quattrocento"/>
            </a:endParaRPr>
          </a:p>
          <a:p>
            <a:pPr marL="342900" marR="0" lvl="0" indent="-190500" algn="l" rtl="0">
              <a:spcBef>
                <a:spcPts val="200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Objective – part II of density lab</a:t>
            </a:r>
          </a:p>
        </p:txBody>
      </p:sp>
      <p:sp>
        <p:nvSpPr>
          <p:cNvPr id="555" name="Shape 555"/>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0" i="0" u="none" strike="noStrike" cap="none" baseline="0">
                <a:solidFill>
                  <a:schemeClr val="lt1"/>
                </a:solidFill>
                <a:latin typeface="Quattrocento"/>
                <a:ea typeface="Quattrocento"/>
                <a:cs typeface="Quattrocento"/>
                <a:sym typeface="Quattrocento"/>
              </a:rPr>
              <a:t>In chemistry, the density of many substances is compared to the density of water. You will plot the densities of objects as points on your existing density of water graph and look for patterns in the data.</a:t>
            </a:r>
          </a:p>
          <a:p>
            <a:pPr marL="342900" marR="0" lvl="0" indent="-190500" algn="l" rtl="0">
              <a:spcBef>
                <a:spcPts val="200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dirty="0">
                <a:solidFill>
                  <a:schemeClr val="dk2"/>
                </a:solidFill>
                <a:latin typeface="Quattrocento"/>
                <a:ea typeface="Quattrocento"/>
                <a:cs typeface="Quattrocento"/>
                <a:sym typeface="Quattrocento"/>
              </a:rPr>
              <a:t>Language Objectives</a:t>
            </a:r>
          </a:p>
        </p:txBody>
      </p:sp>
      <p:sp>
        <p:nvSpPr>
          <p:cNvPr id="140" name="Shape 140"/>
          <p:cNvSpPr txBox="1">
            <a:spLocks noGrp="1"/>
          </p:cNvSpPr>
          <p:nvPr>
            <p:ph type="body" idx="1"/>
          </p:nvPr>
        </p:nvSpPr>
        <p:spPr>
          <a:xfrm>
            <a:off x="283029" y="1861456"/>
            <a:ext cx="8523513" cy="4996544"/>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SzPct val="100000"/>
              <a:buFont typeface="Noto Symbol"/>
              <a:buChar char="●"/>
            </a:pPr>
            <a:r>
              <a:rPr lang="en-US" sz="4700" b="0" i="0" u="none" strike="noStrike" cap="none" baseline="0" dirty="0">
                <a:solidFill>
                  <a:schemeClr val="lt1"/>
                </a:solidFill>
                <a:latin typeface="Quattrocento"/>
                <a:ea typeface="Quattrocento"/>
                <a:cs typeface="Quattrocento"/>
                <a:sym typeface="Quattrocento"/>
              </a:rPr>
              <a:t>Summarize your findings based on evidence</a:t>
            </a:r>
          </a:p>
          <a:p>
            <a:pPr marL="342900" marR="0" lvl="0" indent="-342900" algn="l" rtl="0">
              <a:lnSpc>
                <a:spcPct val="80000"/>
              </a:lnSpc>
              <a:spcBef>
                <a:spcPts val="2000"/>
              </a:spcBef>
              <a:buClr>
                <a:schemeClr val="lt1"/>
              </a:buClr>
              <a:buSzPct val="100000"/>
              <a:buFont typeface="Noto Symbol"/>
              <a:buChar char="●"/>
            </a:pPr>
            <a:r>
              <a:rPr lang="en-US" sz="4700" b="0" i="0" u="none" strike="noStrike" cap="none" baseline="0" dirty="0">
                <a:solidFill>
                  <a:schemeClr val="lt1"/>
                </a:solidFill>
                <a:latin typeface="Quattrocento"/>
                <a:ea typeface="Quattrocento"/>
                <a:cs typeface="Quattrocento"/>
                <a:sym typeface="Quattrocento"/>
              </a:rPr>
              <a:t>Create and interpret your density graph </a:t>
            </a:r>
          </a:p>
          <a:p>
            <a:pPr marL="342900" marR="0" lvl="0" indent="-342900" algn="l" rtl="0">
              <a:lnSpc>
                <a:spcPct val="80000"/>
              </a:lnSpc>
              <a:spcBef>
                <a:spcPts val="2000"/>
              </a:spcBef>
              <a:buClr>
                <a:schemeClr val="lt1"/>
              </a:buClr>
              <a:buSzPct val="100000"/>
              <a:buFont typeface="Noto Symbol"/>
              <a:buChar char="●"/>
            </a:pPr>
            <a:r>
              <a:rPr lang="en-US" sz="4700" b="0" i="0" u="none" strike="noStrike" cap="none" baseline="0" dirty="0">
                <a:solidFill>
                  <a:schemeClr val="lt1"/>
                </a:solidFill>
                <a:latin typeface="Quattrocento"/>
                <a:ea typeface="Quattrocento"/>
                <a:cs typeface="Quattrocento"/>
                <a:sym typeface="Quattrocento"/>
              </a:rPr>
              <a:t>calculate slope </a:t>
            </a:r>
          </a:p>
          <a:p>
            <a:pPr marL="342900" marR="0" lvl="0" indent="-342900" algn="l" rtl="0">
              <a:lnSpc>
                <a:spcPct val="80000"/>
              </a:lnSpc>
              <a:spcBef>
                <a:spcPts val="2000"/>
              </a:spcBef>
              <a:buClr>
                <a:schemeClr val="lt1"/>
              </a:buClr>
              <a:buSzPct val="100000"/>
              <a:buFont typeface="Noto Symbol"/>
              <a:buChar char="●"/>
            </a:pPr>
            <a:r>
              <a:rPr lang="en-US" sz="4700" b="0" i="0" u="none" strike="noStrike" cap="none" baseline="0" dirty="0">
                <a:solidFill>
                  <a:schemeClr val="lt1"/>
                </a:solidFill>
                <a:latin typeface="Quattrocento"/>
                <a:ea typeface="Quattrocento"/>
                <a:cs typeface="Quattrocento"/>
                <a:sym typeface="Quattrocento"/>
              </a:rPr>
              <a:t>write an explanation of what your graph shows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Effect transition="in" filter="fade">
                                      <p:cBhvr>
                                        <p:cTn id="7" dur="500"/>
                                        <p:tgtEl>
                                          <p:spTgt spid="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xEl>
                                              <p:pRg st="1" end="1"/>
                                            </p:txEl>
                                          </p:spTgt>
                                        </p:tgtEl>
                                        <p:attrNameLst>
                                          <p:attrName>style.visibility</p:attrName>
                                        </p:attrNameLst>
                                      </p:cBhvr>
                                      <p:to>
                                        <p:strVal val="visible"/>
                                      </p:to>
                                    </p:set>
                                    <p:animEffect transition="in" filter="fade">
                                      <p:cBhvr>
                                        <p:cTn id="12" dur="500"/>
                                        <p:tgtEl>
                                          <p:spTgt spid="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xEl>
                                              <p:pRg st="2" end="2"/>
                                            </p:txEl>
                                          </p:spTgt>
                                        </p:tgtEl>
                                        <p:attrNameLst>
                                          <p:attrName>style.visibility</p:attrName>
                                        </p:attrNameLst>
                                      </p:cBhvr>
                                      <p:to>
                                        <p:strVal val="visible"/>
                                      </p:to>
                                    </p:set>
                                    <p:animEffect transition="in" filter="fade">
                                      <p:cBhvr>
                                        <p:cTn id="17" dur="500"/>
                                        <p:tgtEl>
                                          <p:spTgt spid="14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xEl>
                                              <p:pRg st="3" end="3"/>
                                            </p:txEl>
                                          </p:spTgt>
                                        </p:tgtEl>
                                        <p:attrNameLst>
                                          <p:attrName>style.visibility</p:attrName>
                                        </p:attrNameLst>
                                      </p:cBhvr>
                                      <p:to>
                                        <p:strVal val="visible"/>
                                      </p:to>
                                    </p:set>
                                    <p:animEffect transition="in" filter="fade">
                                      <p:cBhvr>
                                        <p:cTn id="22" dur="500"/>
                                        <p:tgtEl>
                                          <p:spTgt spid="1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Lab Part 2</a:t>
            </a:r>
            <a:br>
              <a:rPr lang="en-US" sz="4800" b="1" i="0" u="none" strike="noStrike" cap="none" baseline="0">
                <a:solidFill>
                  <a:schemeClr val="dk2"/>
                </a:solidFill>
                <a:latin typeface="Quattrocento"/>
                <a:ea typeface="Quattrocento"/>
                <a:cs typeface="Quattrocento"/>
                <a:sym typeface="Quattrocento"/>
              </a:rPr>
            </a:br>
            <a:r>
              <a:rPr lang="en-US" sz="4800" b="1" i="0" u="none" strike="noStrike" cap="none" baseline="0">
                <a:solidFill>
                  <a:schemeClr val="dk2"/>
                </a:solidFill>
                <a:latin typeface="Quattrocento"/>
                <a:ea typeface="Quattrocento"/>
                <a:cs typeface="Quattrocento"/>
                <a:sym typeface="Quattrocento"/>
              </a:rPr>
              <a:t>Inquiry Question</a:t>
            </a:r>
          </a:p>
        </p:txBody>
      </p:sp>
      <p:sp>
        <p:nvSpPr>
          <p:cNvPr id="561" name="Shape 561"/>
          <p:cNvSpPr txBox="1">
            <a:spLocks noGrp="1"/>
          </p:cNvSpPr>
          <p:nvPr>
            <p:ph type="body" idx="1"/>
          </p:nvPr>
        </p:nvSpPr>
        <p:spPr>
          <a:xfrm>
            <a:off x="196947" y="2031676"/>
            <a:ext cx="8839199" cy="624012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25000"/>
              <a:buFont typeface="Noto Symbol"/>
              <a:buNone/>
            </a:pPr>
            <a:r>
              <a:rPr lang="en-US" sz="3600" b="1" i="1" u="none" strike="noStrike" cap="none" baseline="0">
                <a:solidFill>
                  <a:schemeClr val="lt1"/>
                </a:solidFill>
                <a:latin typeface="Quattrocento"/>
                <a:ea typeface="Quattrocento"/>
                <a:cs typeface="Quattrocento"/>
                <a:sym typeface="Quattrocento"/>
              </a:rPr>
              <a:t>Inquiry question: </a:t>
            </a:r>
            <a:r>
              <a:rPr lang="en-US" sz="3600" b="1" i="1" u="none" strike="noStrike" cap="none" baseline="0">
                <a:solidFill>
                  <a:schemeClr val="accent1"/>
                </a:solidFill>
                <a:latin typeface="Quattrocento"/>
                <a:ea typeface="Quattrocento"/>
                <a:cs typeface="Quattrocento"/>
                <a:sym typeface="Quattrocento"/>
              </a:rPr>
              <a:t>What are the ways we can determine if an object will float on water or sink in water? </a:t>
            </a:r>
          </a:p>
          <a:p>
            <a:pPr marL="342900" marR="0" lvl="0" indent="-342900" algn="l" rtl="0">
              <a:spcBef>
                <a:spcPts val="2000"/>
              </a:spcBef>
              <a:buClr>
                <a:schemeClr val="lt1"/>
              </a:buClr>
              <a:buSzPct val="25000"/>
              <a:buFont typeface="Noto Symbol"/>
              <a:buNone/>
            </a:pPr>
            <a:r>
              <a:rPr lang="en-US" sz="3600" b="1" i="1" u="none" strike="noStrike" cap="none" baseline="0">
                <a:solidFill>
                  <a:schemeClr val="lt1"/>
                </a:solidFill>
                <a:latin typeface="Quattrocento"/>
                <a:ea typeface="Quattrocento"/>
                <a:cs typeface="Quattrocento"/>
                <a:sym typeface="Quattrocento"/>
              </a:rPr>
              <a:t>Materials:  graduated cylinder, digital scale, beaker, pipette, weighing tray, various objects</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0" y="263265"/>
            <a:ext cx="9144000"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400" b="1" i="0" u="none" strike="noStrike" cap="none" baseline="0">
                <a:solidFill>
                  <a:schemeClr val="dk2"/>
                </a:solidFill>
                <a:latin typeface="Quattrocento"/>
                <a:ea typeface="Quattrocento"/>
                <a:cs typeface="Quattrocento"/>
                <a:sym typeface="Quattrocento"/>
              </a:rPr>
              <a:t>OPENER- Re read and Finish copying the Density Lab Part 2</a:t>
            </a:r>
            <a:br>
              <a:rPr lang="en-US" sz="4400" b="1" i="0" u="none" strike="noStrike" cap="none" baseline="0">
                <a:solidFill>
                  <a:schemeClr val="dk2"/>
                </a:solidFill>
                <a:latin typeface="Quattrocento"/>
                <a:ea typeface="Quattrocento"/>
                <a:cs typeface="Quattrocento"/>
                <a:sym typeface="Quattrocento"/>
              </a:rPr>
            </a:br>
            <a:r>
              <a:rPr lang="en-US" sz="4400" b="1" i="0" u="none" strike="noStrike" cap="none" baseline="0">
                <a:solidFill>
                  <a:schemeClr val="dk2"/>
                </a:solidFill>
                <a:latin typeface="Quattrocento"/>
                <a:ea typeface="Quattrocento"/>
                <a:cs typeface="Quattrocento"/>
                <a:sym typeface="Quattrocento"/>
              </a:rPr>
              <a:t>Procedure</a:t>
            </a:r>
          </a:p>
        </p:txBody>
      </p:sp>
      <p:sp>
        <p:nvSpPr>
          <p:cNvPr id="568" name="Shape 568"/>
          <p:cNvSpPr txBox="1">
            <a:spLocks noGrp="1"/>
          </p:cNvSpPr>
          <p:nvPr>
            <p:ph type="body" idx="1"/>
          </p:nvPr>
        </p:nvSpPr>
        <p:spPr>
          <a:xfrm>
            <a:off x="0" y="1698171"/>
            <a:ext cx="9144000" cy="4787154"/>
          </a:xfrm>
          <a:prstGeom prst="rect">
            <a:avLst/>
          </a:prstGeom>
          <a:noFill/>
          <a:ln>
            <a:noFill/>
          </a:ln>
        </p:spPr>
        <p:txBody>
          <a:bodyPr lIns="91425" tIns="45700" rIns="91425" bIns="45700" numCol="1" anchor="t" anchorCtr="0">
            <a:noAutofit/>
          </a:bodyPr>
          <a:lstStyle/>
          <a:p>
            <a:pPr marL="742950" marR="0" lvl="0" indent="-742950" algn="l" rtl="0">
              <a:lnSpc>
                <a:spcPct val="80000"/>
              </a:lnSpc>
              <a:spcBef>
                <a:spcPts val="0"/>
              </a:spcBef>
              <a:buClr>
                <a:schemeClr val="lt1"/>
              </a:buClr>
              <a:buSzPct val="98529"/>
              <a:buFont typeface="Noto Symbol"/>
              <a:buAutoNum type="arabicPlain"/>
            </a:pPr>
            <a:r>
              <a:rPr lang="en-US" sz="3350" b="1" i="0" u="none" strike="noStrike" cap="none" baseline="0">
                <a:solidFill>
                  <a:schemeClr val="lt1"/>
                </a:solidFill>
                <a:latin typeface="Quattrocento"/>
                <a:ea typeface="Quattrocento"/>
                <a:cs typeface="Quattrocento"/>
                <a:sym typeface="Quattrocento"/>
              </a:rPr>
              <a:t>Complete first two columns</a:t>
            </a:r>
            <a:r>
              <a:rPr lang="en-US" sz="3350" b="0" i="0" u="none" strike="noStrike" cap="none" baseline="0">
                <a:solidFill>
                  <a:schemeClr val="lt1"/>
                </a:solidFill>
                <a:latin typeface="Quattrocento"/>
                <a:ea typeface="Quattrocento"/>
                <a:cs typeface="Quattrocento"/>
                <a:sym typeface="Quattrocento"/>
              </a:rPr>
              <a:t>. Be sure you make these predictions </a:t>
            </a:r>
            <a:r>
              <a:rPr lang="en-US" sz="3350" b="1" i="0" u="sng" strike="noStrike" cap="none" baseline="0">
                <a:solidFill>
                  <a:schemeClr val="lt1"/>
                </a:solidFill>
                <a:latin typeface="Quattrocento"/>
                <a:ea typeface="Quattrocento"/>
                <a:cs typeface="Quattrocento"/>
                <a:sym typeface="Quattrocento"/>
              </a:rPr>
              <a:t>before</a:t>
            </a:r>
            <a:r>
              <a:rPr lang="en-US" sz="3350" b="0" i="0" u="none" strike="noStrike" cap="none" baseline="0">
                <a:solidFill>
                  <a:schemeClr val="lt1"/>
                </a:solidFill>
                <a:latin typeface="Quattrocento"/>
                <a:ea typeface="Quattrocento"/>
                <a:cs typeface="Quattrocento"/>
                <a:sym typeface="Quattrocento"/>
              </a:rPr>
              <a:t> moving on to the next step. </a:t>
            </a:r>
          </a:p>
          <a:p>
            <a:pPr marL="742950" marR="0" lvl="0" indent="-742950" algn="l" rtl="0">
              <a:lnSpc>
                <a:spcPct val="80000"/>
              </a:lnSpc>
              <a:spcBef>
                <a:spcPts val="2000"/>
              </a:spcBef>
              <a:buClr>
                <a:schemeClr val="lt1"/>
              </a:buClr>
              <a:buSzPct val="98529"/>
              <a:buFont typeface="Noto Symbol"/>
              <a:buAutoNum type="arabicPlain"/>
            </a:pPr>
            <a:r>
              <a:rPr lang="en-US" sz="3350" b="0" i="0" u="none" strike="noStrike" cap="none" baseline="0">
                <a:solidFill>
                  <a:schemeClr val="lt1"/>
                </a:solidFill>
                <a:latin typeface="Quattrocento"/>
                <a:ea typeface="Quattrocento"/>
                <a:cs typeface="Quattrocento"/>
                <a:sym typeface="Quattrocento"/>
              </a:rPr>
              <a:t>Find the volume of your objects with a </a:t>
            </a:r>
            <a:r>
              <a:rPr lang="en-US" sz="3350" b="1" i="0" u="none" strike="noStrike" cap="none" baseline="0">
                <a:solidFill>
                  <a:schemeClr val="lt1"/>
                </a:solidFill>
                <a:latin typeface="Quattrocento"/>
                <a:ea typeface="Quattrocento"/>
                <a:cs typeface="Quattrocento"/>
                <a:sym typeface="Quattrocento"/>
              </a:rPr>
              <a:t>formula </a:t>
            </a:r>
            <a:r>
              <a:rPr lang="en-US" sz="3350" b="0" i="0" u="none" strike="noStrike" cap="none" baseline="0">
                <a:solidFill>
                  <a:schemeClr val="lt1"/>
                </a:solidFill>
                <a:latin typeface="Quattrocento"/>
                <a:ea typeface="Quattrocento"/>
                <a:cs typeface="Quattrocento"/>
                <a:sym typeface="Quattrocento"/>
              </a:rPr>
              <a:t>(in your notes) or use the </a:t>
            </a:r>
            <a:r>
              <a:rPr lang="en-US" sz="3350" b="1" i="0" u="none" strike="noStrike" cap="none" baseline="0">
                <a:solidFill>
                  <a:schemeClr val="lt1"/>
                </a:solidFill>
                <a:latin typeface="Quattrocento"/>
                <a:ea typeface="Quattrocento"/>
                <a:cs typeface="Quattrocento"/>
                <a:sym typeface="Quattrocento"/>
              </a:rPr>
              <a:t>displacement method</a:t>
            </a:r>
            <a:r>
              <a:rPr lang="en-US" sz="3350" b="0" i="0" u="none" strike="noStrike" cap="none" baseline="0">
                <a:solidFill>
                  <a:schemeClr val="lt1"/>
                </a:solidFill>
                <a:latin typeface="Quattrocento"/>
                <a:ea typeface="Quattrocento"/>
                <a:cs typeface="Quattrocento"/>
                <a:sym typeface="Quattrocento"/>
              </a:rPr>
              <a:t>.</a:t>
            </a:r>
          </a:p>
          <a:p>
            <a:pPr marL="742950" marR="0" lvl="0" indent="-742950" algn="l" rtl="0">
              <a:lnSpc>
                <a:spcPct val="80000"/>
              </a:lnSpc>
              <a:spcBef>
                <a:spcPts val="2000"/>
              </a:spcBef>
              <a:buClr>
                <a:schemeClr val="lt1"/>
              </a:buClr>
              <a:buSzPct val="98529"/>
              <a:buFont typeface="Noto Symbol"/>
              <a:buAutoNum type="arabicPlain"/>
            </a:pPr>
            <a:r>
              <a:rPr lang="en-US" sz="3350" b="0" i="0" u="none" strike="noStrike" cap="none" baseline="0">
                <a:solidFill>
                  <a:schemeClr val="lt1"/>
                </a:solidFill>
                <a:latin typeface="Quattrocento"/>
                <a:ea typeface="Quattrocento"/>
                <a:cs typeface="Quattrocento"/>
                <a:sym typeface="Quattrocento"/>
              </a:rPr>
              <a:t>Using the correct balance, find the masses of each of the objects. </a:t>
            </a:r>
            <a:r>
              <a:rPr lang="en-US" sz="3350" b="1" i="0" u="none" strike="noStrike" cap="none" baseline="0">
                <a:solidFill>
                  <a:schemeClr val="lt1"/>
                </a:solidFill>
                <a:latin typeface="Quattrocento"/>
                <a:ea typeface="Quattrocento"/>
                <a:cs typeface="Quattrocento"/>
                <a:sym typeface="Quattrocento"/>
              </a:rPr>
              <a:t>DO NOT OVERLOAD!</a:t>
            </a:r>
          </a:p>
          <a:p>
            <a:pPr marL="742950" marR="0" lvl="0" indent="-742950" algn="l" rtl="0">
              <a:lnSpc>
                <a:spcPct val="80000"/>
              </a:lnSpc>
              <a:spcBef>
                <a:spcPts val="2000"/>
              </a:spcBef>
              <a:buClr>
                <a:schemeClr val="lt1"/>
              </a:buClr>
              <a:buSzPct val="98529"/>
              <a:buFont typeface="Noto Symbol"/>
              <a:buAutoNum type="arabicPlain"/>
            </a:pPr>
            <a:r>
              <a:rPr lang="en-US" sz="3350" b="0" i="0" u="none" strike="noStrike" cap="none" baseline="0">
                <a:solidFill>
                  <a:schemeClr val="lt1"/>
                </a:solidFill>
                <a:latin typeface="Quattrocento"/>
                <a:ea typeface="Quattrocento"/>
                <a:cs typeface="Quattrocento"/>
                <a:sym typeface="Quattrocento"/>
              </a:rPr>
              <a:t>Calculate the densities of </a:t>
            </a:r>
            <a:r>
              <a:rPr lang="en-US" sz="3350" b="1" i="0" u="none" strike="noStrike" cap="none" baseline="0">
                <a:solidFill>
                  <a:schemeClr val="lt1"/>
                </a:solidFill>
                <a:latin typeface="Quattrocento"/>
                <a:ea typeface="Quattrocento"/>
                <a:cs typeface="Quattrocento"/>
                <a:sym typeface="Quattrocento"/>
              </a:rPr>
              <a:t>12 objects.</a:t>
            </a:r>
          </a:p>
          <a:p>
            <a:pPr marL="742950" marR="0" lvl="0" indent="-531495" algn="l" rtl="0">
              <a:lnSpc>
                <a:spcPct val="80000"/>
              </a:lnSpc>
              <a:spcBef>
                <a:spcPts val="2000"/>
              </a:spcBef>
              <a:buClr>
                <a:schemeClr val="lt1"/>
              </a:buClr>
              <a:buFont typeface="Noto Symbol"/>
              <a:buNone/>
            </a:pPr>
            <a:endParaRPr sz="3350" b="0" i="0" u="none" strike="noStrike" cap="none" baseline="0">
              <a:solidFill>
                <a:schemeClr val="lt1"/>
              </a:solidFill>
              <a:latin typeface="Quattrocento"/>
              <a:ea typeface="Quattrocento"/>
              <a:cs typeface="Quattrocento"/>
              <a:sym typeface="Quattrocento"/>
            </a:endParaRPr>
          </a:p>
          <a:p>
            <a:pPr marL="742950" marR="0" lvl="0" indent="-531495" algn="l" rtl="0">
              <a:lnSpc>
                <a:spcPct val="80000"/>
              </a:lnSpc>
              <a:spcBef>
                <a:spcPts val="2000"/>
              </a:spcBef>
              <a:buClr>
                <a:schemeClr val="lt1"/>
              </a:buClr>
              <a:buFont typeface="Noto Symbol"/>
              <a:buNone/>
            </a:pPr>
            <a:endParaRPr sz="3350" b="0" i="0" u="none" strike="noStrike" cap="none" baseline="0">
              <a:solidFill>
                <a:schemeClr val="lt1"/>
              </a:solidFill>
              <a:latin typeface="Quattrocento"/>
              <a:ea typeface="Quattrocento"/>
              <a:cs typeface="Quattrocento"/>
              <a:sym typeface="Quattrocento"/>
            </a:endParaRPr>
          </a:p>
          <a:p>
            <a:pPr marL="742950" marR="0" lvl="0" indent="-531495" algn="l" rtl="0">
              <a:lnSpc>
                <a:spcPct val="80000"/>
              </a:lnSpc>
              <a:spcBef>
                <a:spcPts val="2000"/>
              </a:spcBef>
              <a:buClr>
                <a:schemeClr val="lt1"/>
              </a:buClr>
              <a:buFont typeface="Noto Symbol"/>
              <a:buNone/>
            </a:pPr>
            <a:endParaRPr sz="3350" b="0" i="0" u="none" strike="noStrike" cap="none" baseline="0">
              <a:solidFill>
                <a:schemeClr val="lt1"/>
              </a:solidFill>
              <a:latin typeface="Quattrocento"/>
              <a:ea typeface="Quattrocento"/>
              <a:cs typeface="Quattrocento"/>
              <a:sym typeface="Quattrocento"/>
            </a:endParaRPr>
          </a:p>
          <a:p>
            <a:pPr marL="342900" marR="0" lvl="0" indent="-342900" algn="l" rtl="0">
              <a:lnSpc>
                <a:spcPct val="80000"/>
              </a:lnSpc>
              <a:spcBef>
                <a:spcPts val="2000"/>
              </a:spcBef>
              <a:buClr>
                <a:schemeClr val="lt1"/>
              </a:buClr>
              <a:buFont typeface="Noto Symbol"/>
              <a:buNone/>
            </a:pPr>
            <a:endParaRPr sz="335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xEl>
                                              <p:pRg st="0" end="0"/>
                                            </p:txEl>
                                          </p:spTgt>
                                        </p:tgtEl>
                                        <p:attrNameLst>
                                          <p:attrName>style.visibility</p:attrName>
                                        </p:attrNameLst>
                                      </p:cBhvr>
                                      <p:to>
                                        <p:strVal val="visible"/>
                                      </p:to>
                                    </p:set>
                                    <p:animEffect transition="in" filter="fade">
                                      <p:cBhvr>
                                        <p:cTn id="7" dur="500"/>
                                        <p:tgtEl>
                                          <p:spTgt spid="5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8">
                                            <p:txEl>
                                              <p:pRg st="1" end="1"/>
                                            </p:txEl>
                                          </p:spTgt>
                                        </p:tgtEl>
                                        <p:attrNameLst>
                                          <p:attrName>style.visibility</p:attrName>
                                        </p:attrNameLst>
                                      </p:cBhvr>
                                      <p:to>
                                        <p:strVal val="visible"/>
                                      </p:to>
                                    </p:set>
                                    <p:animEffect transition="in" filter="fade">
                                      <p:cBhvr>
                                        <p:cTn id="12" dur="500"/>
                                        <p:tgtEl>
                                          <p:spTgt spid="5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8">
                                            <p:txEl>
                                              <p:pRg st="2" end="2"/>
                                            </p:txEl>
                                          </p:spTgt>
                                        </p:tgtEl>
                                        <p:attrNameLst>
                                          <p:attrName>style.visibility</p:attrName>
                                        </p:attrNameLst>
                                      </p:cBhvr>
                                      <p:to>
                                        <p:strVal val="visible"/>
                                      </p:to>
                                    </p:set>
                                    <p:animEffect transition="in" filter="fade">
                                      <p:cBhvr>
                                        <p:cTn id="17" dur="500"/>
                                        <p:tgtEl>
                                          <p:spTgt spid="56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68">
                                            <p:txEl>
                                              <p:pRg st="3" end="3"/>
                                            </p:txEl>
                                          </p:spTgt>
                                        </p:tgtEl>
                                        <p:attrNameLst>
                                          <p:attrName>style.visibility</p:attrName>
                                        </p:attrNameLst>
                                      </p:cBhvr>
                                      <p:to>
                                        <p:strVal val="visible"/>
                                      </p:to>
                                    </p:set>
                                    <p:animEffect transition="in" filter="fade">
                                      <p:cBhvr>
                                        <p:cTn id="22" dur="500"/>
                                        <p:tgtEl>
                                          <p:spTgt spid="56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8">
                                            <p:txEl>
                                              <p:pRg st="4" end="4"/>
                                            </p:txEl>
                                          </p:spTgt>
                                        </p:tgtEl>
                                        <p:attrNameLst>
                                          <p:attrName>style.visibility</p:attrName>
                                        </p:attrNameLst>
                                      </p:cBhvr>
                                      <p:to>
                                        <p:strVal val="visible"/>
                                      </p:to>
                                    </p:set>
                                    <p:animEffect transition="in" filter="fade">
                                      <p:cBhvr>
                                        <p:cTn id="27" dur="500"/>
                                        <p:tgtEl>
                                          <p:spTgt spid="56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8">
                                            <p:txEl>
                                              <p:pRg st="5" end="5"/>
                                            </p:txEl>
                                          </p:spTgt>
                                        </p:tgtEl>
                                        <p:attrNameLst>
                                          <p:attrName>style.visibility</p:attrName>
                                        </p:attrNameLst>
                                      </p:cBhvr>
                                      <p:to>
                                        <p:strVal val="visible"/>
                                      </p:to>
                                    </p:set>
                                    <p:animEffect transition="in" filter="fade">
                                      <p:cBhvr>
                                        <p:cTn id="32" dur="500"/>
                                        <p:tgtEl>
                                          <p:spTgt spid="56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68">
                                            <p:txEl>
                                              <p:pRg st="6" end="6"/>
                                            </p:txEl>
                                          </p:spTgt>
                                        </p:tgtEl>
                                        <p:attrNameLst>
                                          <p:attrName>style.visibility</p:attrName>
                                        </p:attrNameLst>
                                      </p:cBhvr>
                                      <p:to>
                                        <p:strVal val="visible"/>
                                      </p:to>
                                    </p:set>
                                    <p:animEffect transition="in" filter="fade">
                                      <p:cBhvr>
                                        <p:cTn id="37" dur="500"/>
                                        <p:tgtEl>
                                          <p:spTgt spid="56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68">
                                            <p:txEl>
                                              <p:pRg st="7" end="7"/>
                                            </p:txEl>
                                          </p:spTgt>
                                        </p:tgtEl>
                                        <p:attrNameLst>
                                          <p:attrName>style.visibility</p:attrName>
                                        </p:attrNameLst>
                                      </p:cBhvr>
                                      <p:to>
                                        <p:strVal val="visible"/>
                                      </p:to>
                                    </p:set>
                                    <p:animEffect transition="in" filter="fade">
                                      <p:cBhvr>
                                        <p:cTn id="42" dur="500"/>
                                        <p:tgtEl>
                                          <p:spTgt spid="56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Shape 57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Lab Part 2</a:t>
            </a:r>
            <a:br>
              <a:rPr lang="en-US" sz="4800" b="1" i="0" u="none" strike="noStrike" cap="none" baseline="0">
                <a:solidFill>
                  <a:schemeClr val="dk2"/>
                </a:solidFill>
                <a:latin typeface="Quattrocento"/>
                <a:ea typeface="Quattrocento"/>
                <a:cs typeface="Quattrocento"/>
                <a:sym typeface="Quattrocento"/>
              </a:rPr>
            </a:br>
            <a:r>
              <a:rPr lang="en-US" sz="4800" b="1" i="0" u="none" strike="noStrike" cap="none" baseline="0">
                <a:solidFill>
                  <a:schemeClr val="dk2"/>
                </a:solidFill>
                <a:latin typeface="Quattrocento"/>
                <a:ea typeface="Quattrocento"/>
                <a:cs typeface="Quattrocento"/>
                <a:sym typeface="Quattrocento"/>
              </a:rPr>
              <a:t>Procedure</a:t>
            </a:r>
          </a:p>
        </p:txBody>
      </p:sp>
      <p:sp>
        <p:nvSpPr>
          <p:cNvPr id="574" name="Shape 574"/>
          <p:cNvSpPr txBox="1">
            <a:spLocks noGrp="1"/>
          </p:cNvSpPr>
          <p:nvPr>
            <p:ph type="body" idx="1"/>
          </p:nvPr>
        </p:nvSpPr>
        <p:spPr>
          <a:xfrm>
            <a:off x="0" y="2070846"/>
            <a:ext cx="9144000" cy="4787154"/>
          </a:xfrm>
          <a:prstGeom prst="rect">
            <a:avLst/>
          </a:prstGeom>
          <a:noFill/>
          <a:ln>
            <a:noFill/>
          </a:ln>
        </p:spPr>
        <p:txBody>
          <a:bodyPr lIns="91425" tIns="45700" rIns="91425" bIns="45700" numCol="1" anchor="t" anchorCtr="0">
            <a:noAutofit/>
          </a:bodyPr>
          <a:lstStyle/>
          <a:p>
            <a:pPr marL="742950" marR="0" lvl="0" indent="-742950" algn="l" rtl="0">
              <a:spcBef>
                <a:spcPts val="0"/>
              </a:spcBef>
              <a:buClr>
                <a:schemeClr val="lt1"/>
              </a:buClr>
              <a:buSzPct val="25000"/>
              <a:buFont typeface="Noto Symbol"/>
              <a:buNone/>
            </a:pPr>
            <a:r>
              <a:rPr lang="en-US" sz="3600" b="0" i="0" u="none" strike="noStrike" cap="none" baseline="0">
                <a:solidFill>
                  <a:schemeClr val="lt1"/>
                </a:solidFill>
                <a:latin typeface="Quattrocento"/>
                <a:ea typeface="Quattrocento"/>
                <a:cs typeface="Quattrocento"/>
                <a:sym typeface="Quattrocento"/>
              </a:rPr>
              <a:t>  5. Use the volume and mass for each of the objects to plot a data point on your graph from part I. Use </a:t>
            </a:r>
            <a:r>
              <a:rPr lang="en-US" sz="3600" b="0" i="0" u="none" strike="noStrike" cap="none" baseline="0">
                <a:solidFill>
                  <a:srgbClr val="FF0000"/>
                </a:solidFill>
                <a:latin typeface="Quattrocento"/>
                <a:ea typeface="Quattrocento"/>
                <a:cs typeface="Quattrocento"/>
                <a:sym typeface="Quattrocento"/>
              </a:rPr>
              <a:t>a different color!</a:t>
            </a:r>
          </a:p>
          <a:p>
            <a:pPr marL="742950" marR="0" lvl="0" indent="-742950" algn="l" rtl="0">
              <a:spcBef>
                <a:spcPts val="2000"/>
              </a:spcBef>
              <a:buClr>
                <a:schemeClr val="lt1"/>
              </a:buClr>
              <a:buSzPct val="25000"/>
              <a:buFont typeface="Noto Symbol"/>
              <a:buNone/>
            </a:pPr>
            <a:r>
              <a:rPr lang="en-US" sz="3600" b="0" i="0" u="none" strike="noStrike" cap="none" baseline="0">
                <a:solidFill>
                  <a:schemeClr val="lt1"/>
                </a:solidFill>
                <a:latin typeface="Quattrocento"/>
                <a:ea typeface="Quattrocento"/>
                <a:cs typeface="Quattrocento"/>
                <a:sym typeface="Quattrocento"/>
              </a:rPr>
              <a:t>       - </a:t>
            </a:r>
            <a:r>
              <a:rPr lang="en-US" sz="3600" b="0" i="0" u="none" strike="noStrike" cap="none" baseline="0">
                <a:solidFill>
                  <a:srgbClr val="FF0000"/>
                </a:solidFill>
                <a:latin typeface="Quattrocento"/>
                <a:ea typeface="Quattrocento"/>
                <a:cs typeface="Quattrocento"/>
                <a:sym typeface="Quattrocento"/>
              </a:rPr>
              <a:t>Next to the data point plotted on the    </a:t>
            </a:r>
          </a:p>
          <a:p>
            <a:pPr marL="742950" marR="0" lvl="0" indent="-742950" algn="l" rtl="0">
              <a:spcBef>
                <a:spcPts val="2000"/>
              </a:spcBef>
              <a:buClr>
                <a:srgbClr val="FF0000"/>
              </a:buClr>
              <a:buSzPct val="25000"/>
              <a:buFont typeface="Noto Symbol"/>
              <a:buNone/>
            </a:pPr>
            <a:r>
              <a:rPr lang="en-US" sz="3600" b="0" i="0" u="none" strike="noStrike" cap="none" baseline="0">
                <a:solidFill>
                  <a:srgbClr val="FF0000"/>
                </a:solidFill>
                <a:latin typeface="Quattrocento"/>
                <a:ea typeface="Quattrocento"/>
                <a:cs typeface="Quattrocento"/>
                <a:sym typeface="Quattrocento"/>
              </a:rPr>
              <a:t>          graph put the </a:t>
            </a:r>
            <a:r>
              <a:rPr lang="en-US" sz="3600" b="1" i="0" u="none" strike="noStrike" cap="none" baseline="0">
                <a:solidFill>
                  <a:srgbClr val="FF0000"/>
                </a:solidFill>
                <a:latin typeface="Quattrocento"/>
                <a:ea typeface="Quattrocento"/>
                <a:cs typeface="Quattrocento"/>
                <a:sym typeface="Quattrocento"/>
              </a:rPr>
              <a:t>name</a:t>
            </a:r>
            <a:r>
              <a:rPr lang="en-US" sz="3600" b="0" i="0" u="none" strike="noStrike" cap="none" baseline="0">
                <a:solidFill>
                  <a:srgbClr val="FF0000"/>
                </a:solidFill>
                <a:latin typeface="Quattrocento"/>
                <a:ea typeface="Quattrocento"/>
                <a:cs typeface="Quattrocento"/>
                <a:sym typeface="Quattrocento"/>
              </a:rPr>
              <a:t> of the object in ()</a:t>
            </a:r>
          </a:p>
          <a:p>
            <a:pPr marL="742950" marR="0" lvl="0" indent="-742950" algn="l" rtl="0">
              <a:spcBef>
                <a:spcPts val="2000"/>
              </a:spcBef>
              <a:buClr>
                <a:srgbClr val="FF0000"/>
              </a:buClr>
              <a:buSzPct val="25000"/>
              <a:buFont typeface="Noto Symbol"/>
              <a:buNone/>
            </a:pPr>
            <a:r>
              <a:rPr lang="en-US" sz="3600" b="0" i="0" u="none" strike="noStrike" cap="none" baseline="0">
                <a:solidFill>
                  <a:srgbClr val="FF0000"/>
                </a:solidFill>
                <a:latin typeface="Quattrocento"/>
                <a:ea typeface="Quattrocento"/>
                <a:cs typeface="Quattrocento"/>
                <a:sym typeface="Quattrocento"/>
              </a:rPr>
              <a:t>          along with the </a:t>
            </a:r>
            <a:r>
              <a:rPr lang="en-US" sz="3600" b="1" i="0" u="none" strike="noStrike" cap="none" baseline="0">
                <a:solidFill>
                  <a:srgbClr val="FF0000"/>
                </a:solidFill>
                <a:latin typeface="Quattrocento"/>
                <a:ea typeface="Quattrocento"/>
                <a:cs typeface="Quattrocento"/>
                <a:sym typeface="Quattrocento"/>
              </a:rPr>
              <a:t>calculated density</a:t>
            </a:r>
          </a:p>
          <a:p>
            <a:pPr marL="742950" marR="0" lvl="0" indent="-51435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Shape 579"/>
          <p:cNvSpPr txBox="1">
            <a:spLocks noGrp="1"/>
          </p:cNvSpPr>
          <p:nvPr>
            <p:ph type="title"/>
          </p:nvPr>
        </p:nvSpPr>
        <p:spPr>
          <a:xfrm>
            <a:off x="578908" y="1497104"/>
            <a:ext cx="7612062" cy="498037"/>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000" b="1" i="0" u="none" strike="noStrike" cap="none" baseline="0">
                <a:solidFill>
                  <a:schemeClr val="dk2"/>
                </a:solidFill>
                <a:latin typeface="Quattrocento"/>
                <a:ea typeface="Quattrocento"/>
                <a:cs typeface="Quattrocento"/>
                <a:sym typeface="Quattrocento"/>
              </a:rPr>
              <a:t>Density Lab Part 2</a:t>
            </a:r>
            <a:r>
              <a:rPr lang="en-US" sz="4800" b="1" i="0" u="none" strike="noStrike" cap="none" baseline="0">
                <a:solidFill>
                  <a:schemeClr val="dk2"/>
                </a:solidFill>
                <a:latin typeface="Quattrocento"/>
                <a:ea typeface="Quattrocento"/>
                <a:cs typeface="Quattrocento"/>
                <a:sym typeface="Quattrocento"/>
              </a:rPr>
              <a:t/>
            </a:r>
            <a:br>
              <a:rPr lang="en-US" sz="4800" b="1" i="0" u="none" strike="noStrike" cap="none" baseline="0">
                <a:solidFill>
                  <a:schemeClr val="dk2"/>
                </a:solidFill>
                <a:latin typeface="Quattrocento"/>
                <a:ea typeface="Quattrocento"/>
                <a:cs typeface="Quattrocento"/>
                <a:sym typeface="Quattrocento"/>
              </a:rPr>
            </a:br>
            <a:r>
              <a:rPr lang="en-US" sz="3200" b="1" i="0" u="none" strike="noStrike" cap="none" baseline="0">
                <a:solidFill>
                  <a:schemeClr val="dk2"/>
                </a:solidFill>
                <a:latin typeface="Quattrocento"/>
                <a:ea typeface="Quattrocento"/>
                <a:cs typeface="Quattrocento"/>
                <a:sym typeface="Quattrocento"/>
              </a:rPr>
              <a:t>It Sinks, it floats Data Table          </a:t>
            </a:r>
            <a:r>
              <a:rPr lang="en-US" sz="3200" b="1" i="0" u="none" strike="noStrike" cap="none" baseline="0">
                <a:solidFill>
                  <a:schemeClr val="accent1"/>
                </a:solidFill>
                <a:latin typeface="Quattrocento"/>
                <a:ea typeface="Quattrocento"/>
                <a:cs typeface="Quattrocento"/>
                <a:sym typeface="Quattrocento"/>
              </a:rPr>
              <a:t>(Create in your notebook)</a:t>
            </a:r>
            <a:r>
              <a:rPr lang="en-US" sz="4800" b="0" i="0" u="none" strike="noStrike" cap="none" baseline="0">
                <a:solidFill>
                  <a:schemeClr val="dk2"/>
                </a:solidFill>
                <a:latin typeface="Quattrocento"/>
                <a:ea typeface="Quattrocento"/>
                <a:cs typeface="Quattrocento"/>
                <a:sym typeface="Quattrocento"/>
              </a:rPr>
              <a:t/>
            </a:r>
            <a:br>
              <a:rPr lang="en-US" sz="4800" b="0" i="0" u="none" strike="noStrike" cap="none" baseline="0">
                <a:solidFill>
                  <a:schemeClr val="dk2"/>
                </a:solidFill>
                <a:latin typeface="Quattrocento"/>
                <a:ea typeface="Quattrocento"/>
                <a:cs typeface="Quattrocento"/>
                <a:sym typeface="Quattrocento"/>
              </a:rPr>
            </a:br>
            <a:endParaRPr lang="en-US" sz="4800" b="0" i="0" u="none" strike="noStrike" cap="none" baseline="0">
              <a:solidFill>
                <a:schemeClr val="dk2"/>
              </a:solidFill>
              <a:latin typeface="Quattrocento"/>
              <a:ea typeface="Quattrocento"/>
              <a:cs typeface="Quattrocento"/>
              <a:sym typeface="Quattrocento"/>
            </a:endParaRPr>
          </a:p>
        </p:txBody>
      </p:sp>
      <p:graphicFrame>
        <p:nvGraphicFramePr>
          <p:cNvPr id="580" name="Shape 580"/>
          <p:cNvGraphicFramePr/>
          <p:nvPr/>
        </p:nvGraphicFramePr>
        <p:xfrm>
          <a:off x="-205656" y="-50467"/>
          <a:ext cx="9349625" cy="6908450"/>
        </p:xfrm>
        <a:graphic>
          <a:graphicData uri="http://schemas.openxmlformats.org/drawingml/2006/table">
            <a:tbl>
              <a:tblPr>
                <a:noFill/>
                <a:tableStyleId>{04B67641-AD41-49D9-90F0-270FD95B2001}</a:tableStyleId>
              </a:tblPr>
              <a:tblGrid>
                <a:gridCol w="2864450"/>
                <a:gridCol w="1280150"/>
                <a:gridCol w="1663500"/>
                <a:gridCol w="1180500"/>
                <a:gridCol w="1192325"/>
                <a:gridCol w="1168700"/>
              </a:tblGrid>
              <a:tr h="833675">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FF0000"/>
                          </a:solidFill>
                          <a:latin typeface="Calibri"/>
                          <a:ea typeface="Calibri"/>
                          <a:cs typeface="Calibri"/>
                          <a:sym typeface="Calibri"/>
                        </a:rPr>
                        <a:t>Name of Object</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ctr" rtl="0">
                        <a:lnSpc>
                          <a:spcPct val="115000"/>
                        </a:lnSpc>
                        <a:spcBef>
                          <a:spcPts val="0"/>
                        </a:spcBef>
                        <a:spcAft>
                          <a:spcPts val="0"/>
                        </a:spcAft>
                        <a:buSzPct val="25000"/>
                        <a:buNone/>
                      </a:pPr>
                      <a:r>
                        <a:rPr lang="en-US" sz="2000" b="1" u="none" strike="noStrike" cap="none" baseline="0">
                          <a:solidFill>
                            <a:srgbClr val="FF0000"/>
                          </a:solidFill>
                          <a:latin typeface="Calibri"/>
                          <a:ea typeface="Calibri"/>
                          <a:cs typeface="Calibri"/>
                          <a:sym typeface="Calibri"/>
                        </a:rPr>
                        <a:t>Prediction (S/F)</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ctr" rtl="0">
                        <a:lnSpc>
                          <a:spcPct val="115000"/>
                        </a:lnSpc>
                        <a:spcBef>
                          <a:spcPts val="0"/>
                        </a:spcBef>
                        <a:spcAft>
                          <a:spcPts val="0"/>
                        </a:spcAft>
                        <a:buSzPct val="25000"/>
                        <a:buNone/>
                      </a:pPr>
                      <a:r>
                        <a:rPr lang="en-US" sz="2000" b="1" u="none" strike="noStrike" cap="none" baseline="0">
                          <a:latin typeface="Calibri"/>
                          <a:ea typeface="Calibri"/>
                          <a:cs typeface="Calibri"/>
                          <a:sym typeface="Calibri"/>
                        </a:rPr>
                        <a:t>Test - Sink or Float? (S/F)</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ctr" rtl="0">
                        <a:lnSpc>
                          <a:spcPct val="115000"/>
                        </a:lnSpc>
                        <a:spcBef>
                          <a:spcPts val="0"/>
                        </a:spcBef>
                        <a:spcAft>
                          <a:spcPts val="0"/>
                        </a:spcAft>
                        <a:buSzPct val="25000"/>
                        <a:buNone/>
                      </a:pPr>
                      <a:r>
                        <a:rPr lang="en-US" sz="2000" b="1" u="none" strike="noStrike" cap="none" baseline="0">
                          <a:latin typeface="Calibri"/>
                          <a:ea typeface="Calibri"/>
                          <a:cs typeface="Calibri"/>
                          <a:sym typeface="Calibri"/>
                        </a:rPr>
                        <a:t>Mass (g)</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ctr" rtl="0">
                        <a:lnSpc>
                          <a:spcPct val="115000"/>
                        </a:lnSpc>
                        <a:spcBef>
                          <a:spcPts val="0"/>
                        </a:spcBef>
                        <a:spcAft>
                          <a:spcPts val="0"/>
                        </a:spcAft>
                        <a:buSzPct val="25000"/>
                        <a:buNone/>
                      </a:pPr>
                      <a:r>
                        <a:rPr lang="en-US" sz="2000" b="1" u="none" strike="noStrike" cap="none" baseline="0">
                          <a:latin typeface="Calibri"/>
                          <a:ea typeface="Calibri"/>
                          <a:cs typeface="Calibri"/>
                          <a:sym typeface="Calibri"/>
                        </a:rPr>
                        <a:t>Volume (mL)</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ctr" rtl="0">
                        <a:lnSpc>
                          <a:spcPct val="115000"/>
                        </a:lnSpc>
                        <a:spcBef>
                          <a:spcPts val="0"/>
                        </a:spcBef>
                        <a:spcAft>
                          <a:spcPts val="0"/>
                        </a:spcAft>
                        <a:buSzPct val="25000"/>
                        <a:buNone/>
                      </a:pPr>
                      <a:r>
                        <a:rPr lang="en-US" sz="2000" b="1" u="none" strike="noStrike" cap="none" baseline="0">
                          <a:latin typeface="Calibri"/>
                          <a:ea typeface="Calibri"/>
                          <a:cs typeface="Calibri"/>
                          <a:sym typeface="Calibri"/>
                        </a:rPr>
                        <a:t>Density (g/mL)</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661225">
                <a:tc>
                  <a:txBody>
                    <a:bodyPr/>
                    <a:lstStyle/>
                    <a:p>
                      <a:pPr marL="0" marR="0" lvl="0" indent="0" algn="l" rtl="0">
                        <a:lnSpc>
                          <a:spcPct val="115000"/>
                        </a:lnSpc>
                        <a:spcBef>
                          <a:spcPts val="0"/>
                        </a:spcBef>
                        <a:spcAft>
                          <a:spcPts val="0"/>
                        </a:spcAft>
                        <a:buSzPct val="25000"/>
                        <a:buNone/>
                      </a:pPr>
                      <a:r>
                        <a:rPr lang="en-US" sz="2800" b="1" u="none" strike="noStrike" cap="none" baseline="0">
                          <a:solidFill>
                            <a:srgbClr val="FF0000"/>
                          </a:solidFill>
                          <a:latin typeface="Calibri"/>
                          <a:ea typeface="Calibri"/>
                          <a:cs typeface="Calibri"/>
                          <a:sym typeface="Calibri"/>
                        </a:rPr>
                        <a:t>1.  5 glass marbles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Clr>
                          <a:schemeClr val="dk1"/>
                        </a:buClr>
                        <a:buFont typeface="Quattrocento"/>
                        <a:buNone/>
                      </a:pPr>
                      <a:endParaRPr sz="36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36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Clr>
                          <a:schemeClr val="dk1"/>
                        </a:buClr>
                        <a:buFont typeface="Quattrocento"/>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Clr>
                          <a:schemeClr val="dk1"/>
                        </a:buClr>
                        <a:buFont typeface="Quattrocento"/>
                        <a:buNone/>
                      </a:pPr>
                      <a:endParaRPr sz="36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615475">
                <a:tc>
                  <a:txBody>
                    <a:bodyPr/>
                    <a:lstStyle/>
                    <a:p>
                      <a:pPr marL="0" marR="0" lvl="0" indent="0" algn="l" rtl="0">
                        <a:lnSpc>
                          <a:spcPct val="115000"/>
                        </a:lnSpc>
                        <a:spcBef>
                          <a:spcPts val="0"/>
                        </a:spcBef>
                        <a:spcAft>
                          <a:spcPts val="0"/>
                        </a:spcAft>
                        <a:buSzPct val="25000"/>
                        <a:buNone/>
                      </a:pPr>
                      <a:r>
                        <a:rPr lang="en-US" sz="2800" b="1" u="none" strike="noStrike" cap="none" baseline="0">
                          <a:solidFill>
                            <a:srgbClr val="FF0000"/>
                          </a:solidFill>
                          <a:latin typeface="Calibri"/>
                          <a:ea typeface="Calibri"/>
                          <a:cs typeface="Calibri"/>
                          <a:sym typeface="Calibri"/>
                        </a:rPr>
                        <a:t>2.  steel </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587750">
                <a:tc>
                  <a:txBody>
                    <a:bodyPr/>
                    <a:lstStyle/>
                    <a:p>
                      <a:pPr marL="0" marR="0" lvl="0" indent="0" algn="l" rtl="0">
                        <a:lnSpc>
                          <a:spcPct val="115000"/>
                        </a:lnSpc>
                        <a:spcBef>
                          <a:spcPts val="0"/>
                        </a:spcBef>
                        <a:spcAft>
                          <a:spcPts val="0"/>
                        </a:spcAft>
                        <a:buClr>
                          <a:srgbClr val="FF0000"/>
                        </a:buClr>
                        <a:buSzPct val="25000"/>
                        <a:buFont typeface="Calibri"/>
                        <a:buNone/>
                      </a:pPr>
                      <a:r>
                        <a:rPr lang="en-US" sz="2800" b="1" u="none" strike="noStrike" cap="none" baseline="0">
                          <a:solidFill>
                            <a:srgbClr val="FF0000"/>
                          </a:solidFill>
                          <a:latin typeface="Calibri"/>
                          <a:ea typeface="Calibri"/>
                          <a:cs typeface="Calibri"/>
                          <a:sym typeface="Calibri"/>
                        </a:rPr>
                        <a:t>3.  2 pieces of wax</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587750">
                <a:tc>
                  <a:txBody>
                    <a:bodyPr/>
                    <a:lstStyle/>
                    <a:p>
                      <a:pPr marL="0" marR="0" lvl="0" indent="0" algn="l" rtl="0">
                        <a:lnSpc>
                          <a:spcPct val="115000"/>
                        </a:lnSpc>
                        <a:spcBef>
                          <a:spcPts val="0"/>
                        </a:spcBef>
                        <a:spcAft>
                          <a:spcPts val="0"/>
                        </a:spcAft>
                        <a:buSzPct val="25000"/>
                        <a:buNone/>
                      </a:pPr>
                      <a:r>
                        <a:rPr lang="en-US" sz="2800" b="1" u="none" strike="noStrike" cap="none" baseline="0">
                          <a:solidFill>
                            <a:srgbClr val="FF0000"/>
                          </a:solidFill>
                          <a:latin typeface="Calibri"/>
                          <a:ea typeface="Calibri"/>
                          <a:cs typeface="Calibri"/>
                          <a:sym typeface="Calibri"/>
                        </a:rPr>
                        <a:t>4.  2 rubber stoprs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607375">
                <a:tc>
                  <a:txBody>
                    <a:bodyPr/>
                    <a:lstStyle/>
                    <a:p>
                      <a:pPr marL="0" marR="0" lvl="0" indent="0" algn="l" rtl="0">
                        <a:lnSpc>
                          <a:spcPct val="115000"/>
                        </a:lnSpc>
                        <a:spcBef>
                          <a:spcPts val="0"/>
                        </a:spcBef>
                        <a:spcAft>
                          <a:spcPts val="0"/>
                        </a:spcAft>
                        <a:buSzPct val="25000"/>
                        <a:buNone/>
                      </a:pPr>
                      <a:r>
                        <a:rPr lang="en-US" sz="2800" b="1" u="none" strike="noStrike" cap="none" baseline="0">
                          <a:solidFill>
                            <a:srgbClr val="FF0000"/>
                          </a:solidFill>
                          <a:latin typeface="Calibri"/>
                          <a:ea typeface="Calibri"/>
                          <a:cs typeface="Calibri"/>
                          <a:sym typeface="Calibri"/>
                        </a:rPr>
                        <a:t>5.  4 wood dowels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615475">
                <a:tc>
                  <a:txBody>
                    <a:bodyPr/>
                    <a:lstStyle/>
                    <a:p>
                      <a:pPr marL="0" marR="0" lvl="0" indent="0" algn="l" rtl="0">
                        <a:lnSpc>
                          <a:spcPct val="115000"/>
                        </a:lnSpc>
                        <a:spcBef>
                          <a:spcPts val="0"/>
                        </a:spcBef>
                        <a:spcAft>
                          <a:spcPts val="0"/>
                        </a:spcAft>
                        <a:buSzPct val="25000"/>
                        <a:buNone/>
                      </a:pPr>
                      <a:r>
                        <a:rPr lang="en-US" sz="2800" b="1" u="none" strike="noStrike" cap="none" baseline="0">
                          <a:solidFill>
                            <a:srgbClr val="FF0000"/>
                          </a:solidFill>
                          <a:latin typeface="Calibri"/>
                          <a:ea typeface="Calibri"/>
                          <a:cs typeface="Calibri"/>
                          <a:sym typeface="Calibri"/>
                        </a:rPr>
                        <a:t>6.  5 styrofoam</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615475">
                <a:tc>
                  <a:txBody>
                    <a:bodyPr/>
                    <a:lstStyle/>
                    <a:p>
                      <a:pPr marL="0" marR="0" lvl="0" indent="0" algn="l" rtl="0">
                        <a:lnSpc>
                          <a:spcPct val="115000"/>
                        </a:lnSpc>
                        <a:spcBef>
                          <a:spcPts val="0"/>
                        </a:spcBef>
                        <a:spcAft>
                          <a:spcPts val="0"/>
                        </a:spcAft>
                        <a:buSzPct val="25000"/>
                        <a:buNone/>
                      </a:pPr>
                      <a:r>
                        <a:rPr lang="en-US" sz="2800" b="1" u="none" strike="noStrike" cap="none" baseline="0">
                          <a:solidFill>
                            <a:srgbClr val="FF0000"/>
                          </a:solidFill>
                          <a:latin typeface="Calibri"/>
                          <a:ea typeface="Calibri"/>
                          <a:cs typeface="Calibri"/>
                          <a:sym typeface="Calibri"/>
                        </a:rPr>
                        <a:t>7.  3 lead weights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615475">
                <a:tc>
                  <a:txBody>
                    <a:bodyPr/>
                    <a:lstStyle/>
                    <a:p>
                      <a:pPr marL="0" marR="0" lvl="0" indent="0" algn="l" rtl="0">
                        <a:lnSpc>
                          <a:spcPct val="115000"/>
                        </a:lnSpc>
                        <a:spcBef>
                          <a:spcPts val="0"/>
                        </a:spcBef>
                        <a:spcAft>
                          <a:spcPts val="0"/>
                        </a:spcAft>
                        <a:buSzPct val="25000"/>
                        <a:buNone/>
                      </a:pPr>
                      <a:r>
                        <a:rPr lang="en-US" sz="2800" b="1" u="none" strike="noStrike" cap="none" baseline="0">
                          <a:solidFill>
                            <a:srgbClr val="FF0000"/>
                          </a:solidFill>
                          <a:latin typeface="Calibri"/>
                          <a:ea typeface="Calibri"/>
                          <a:cs typeface="Calibri"/>
                          <a:sym typeface="Calibri"/>
                        </a:rPr>
                        <a:t>8.  4 cork stoppers</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615475">
                <a:tc>
                  <a:txBody>
                    <a:bodyPr/>
                    <a:lstStyle/>
                    <a:p>
                      <a:pPr marL="0" marR="0" lvl="0" indent="0" algn="l" rtl="0">
                        <a:lnSpc>
                          <a:spcPct val="115000"/>
                        </a:lnSpc>
                        <a:spcBef>
                          <a:spcPts val="0"/>
                        </a:spcBef>
                        <a:spcAft>
                          <a:spcPts val="0"/>
                        </a:spcAft>
                        <a:buSzPct val="25000"/>
                        <a:buNone/>
                      </a:pPr>
                      <a:r>
                        <a:rPr lang="en-US" sz="2800" b="1" u="none" strike="noStrike" cap="none" baseline="0">
                          <a:solidFill>
                            <a:srgbClr val="FF0000"/>
                          </a:solidFill>
                          <a:latin typeface="Calibri"/>
                          <a:ea typeface="Calibri"/>
                          <a:cs typeface="Calibri"/>
                          <a:sym typeface="Calibri"/>
                        </a:rPr>
                        <a:t>9.  chalk</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r h="553300">
                <a:tc>
                  <a:txBody>
                    <a:bodyPr/>
                    <a:lstStyle/>
                    <a:p>
                      <a:pPr marL="0" marR="0" lvl="0" indent="0" algn="l" rtl="0">
                        <a:lnSpc>
                          <a:spcPct val="115000"/>
                        </a:lnSpc>
                        <a:spcBef>
                          <a:spcPts val="0"/>
                        </a:spcBef>
                        <a:spcAft>
                          <a:spcPts val="0"/>
                        </a:spcAft>
                        <a:buSzPct val="25000"/>
                        <a:buNone/>
                      </a:pPr>
                      <a:r>
                        <a:rPr lang="en-US" sz="2800" b="1" u="none" strike="noStrike" cap="none" baseline="0">
                          <a:solidFill>
                            <a:srgbClr val="FF0000"/>
                          </a:solidFill>
                          <a:latin typeface="Calibri"/>
                          <a:ea typeface="Calibri"/>
                          <a:cs typeface="Calibri"/>
                          <a:sym typeface="Calibri"/>
                        </a:rPr>
                        <a:t>10.   5 ____metal</a:t>
                      </a: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2800" u="none" strike="noStrike" cap="none" baseline="0">
                        <a:solidFill>
                          <a:srgbClr val="FF0000"/>
                        </a:solidFill>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c>
                  <a:txBody>
                    <a:bodyPr/>
                    <a:lstStyle/>
                    <a:p>
                      <a:pPr marL="0" marR="0" lvl="0" indent="0" algn="l" rtl="0">
                        <a:lnSpc>
                          <a:spcPct val="115000"/>
                        </a:lnSpc>
                        <a:spcBef>
                          <a:spcPts val="0"/>
                        </a:spcBef>
                        <a:spcAft>
                          <a:spcPts val="0"/>
                        </a:spcAft>
                        <a:buNone/>
                      </a:pPr>
                      <a:endParaRPr sz="1100" u="none" strike="noStrike" cap="none" baseline="0">
                        <a:latin typeface="Calibri"/>
                        <a:ea typeface="Calibri"/>
                        <a:cs typeface="Calibri"/>
                        <a:sym typeface="Calibri"/>
                      </a:endParaRPr>
                    </a:p>
                  </a:txBody>
                  <a:tcPr marL="68575" marR="68575"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3CA"/>
                    </a:solidFill>
                  </a:tcPr>
                </a:tc>
              </a:tr>
            </a:tbl>
          </a:graphicData>
        </a:graphic>
      </p:graphicFrame>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643254" y="0"/>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OPENER</a:t>
            </a:r>
          </a:p>
        </p:txBody>
      </p:sp>
      <p:sp>
        <p:nvSpPr>
          <p:cNvPr id="586" name="Shape 586"/>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6000" b="0" i="0" u="none" strike="noStrike" cap="none" baseline="0">
                <a:solidFill>
                  <a:schemeClr val="lt1"/>
                </a:solidFill>
                <a:latin typeface="Quattrocento"/>
                <a:ea typeface="Quattrocento"/>
                <a:cs typeface="Quattrocento"/>
                <a:sym typeface="Quattrocento"/>
              </a:rPr>
              <a:t>What is </a:t>
            </a:r>
            <a:r>
              <a:rPr lang="en-US" sz="6000" b="1" i="0" u="none" strike="noStrike" cap="none" baseline="0">
                <a:solidFill>
                  <a:schemeClr val="lt1"/>
                </a:solidFill>
                <a:latin typeface="Quattrocento"/>
                <a:ea typeface="Quattrocento"/>
                <a:cs typeface="Quattrocento"/>
                <a:sym typeface="Quattrocento"/>
              </a:rPr>
              <a:t>denser</a:t>
            </a:r>
            <a:r>
              <a:rPr lang="en-US" sz="6000" b="0" i="0" u="none" strike="noStrike" cap="none" baseline="0">
                <a:solidFill>
                  <a:schemeClr val="lt1"/>
                </a:solidFill>
                <a:latin typeface="Quattrocento"/>
                <a:ea typeface="Quattrocento"/>
                <a:cs typeface="Quattrocento"/>
                <a:sym typeface="Quattrocento"/>
              </a:rPr>
              <a:t> a pound of feathers or a pound of bricks?</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SCHEDULE OF EVENTS AND DUE DATES</a:t>
            </a:r>
          </a:p>
        </p:txBody>
      </p:sp>
      <p:sp>
        <p:nvSpPr>
          <p:cNvPr id="592" name="Shape 592"/>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TODAY : FINISH ALL DATA, PLOT FINAL DATA POINTS</a:t>
            </a:r>
          </a:p>
          <a:p>
            <a:pPr marL="342900" marR="0" lvl="0" indent="-342900" algn="l" rtl="0">
              <a:spcBef>
                <a:spcPts val="20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TOMORROW: GO for Part II is due at </a:t>
            </a:r>
            <a:r>
              <a:rPr lang="en-US" sz="2200" b="1" i="0" u="sng" strike="noStrike" cap="none" baseline="0">
                <a:solidFill>
                  <a:schemeClr val="lt1"/>
                </a:solidFill>
                <a:latin typeface="Quattrocento"/>
                <a:ea typeface="Quattrocento"/>
                <a:cs typeface="Quattrocento"/>
                <a:sym typeface="Quattrocento"/>
              </a:rPr>
              <a:t>beginning</a:t>
            </a:r>
            <a:r>
              <a:rPr lang="en-US" sz="2200" b="0" i="0" u="none" strike="noStrike" cap="none" baseline="0">
                <a:solidFill>
                  <a:schemeClr val="lt1"/>
                </a:solidFill>
                <a:latin typeface="Quattrocento"/>
                <a:ea typeface="Quattrocento"/>
                <a:cs typeface="Quattrocento"/>
                <a:sym typeface="Quattrocento"/>
              </a:rPr>
              <a:t> of class</a:t>
            </a:r>
          </a:p>
          <a:p>
            <a:pPr marL="342900" marR="0" lvl="0" indent="-342900" algn="l" rtl="0">
              <a:spcBef>
                <a:spcPts val="20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THURSDAY: Reflection for Density Lab Part II is due</a:t>
            </a:r>
          </a:p>
          <a:p>
            <a:pPr marL="342900" marR="0" lvl="0" indent="-342900" algn="l" rtl="0">
              <a:spcBef>
                <a:spcPts val="20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FRI: shortened day</a:t>
            </a:r>
          </a:p>
          <a:p>
            <a:pPr marL="342900" marR="0" lvl="0" indent="-342900" algn="l" rtl="0">
              <a:spcBef>
                <a:spcPts val="20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LONG WEEKEND</a:t>
            </a:r>
          </a:p>
          <a:p>
            <a:pPr marL="342900" marR="0" lvl="0" indent="-342900" algn="l" rtl="0">
              <a:spcBef>
                <a:spcPts val="2000"/>
              </a:spcBef>
              <a:buClr>
                <a:schemeClr val="lt1"/>
              </a:buClr>
              <a:buSzPct val="100000"/>
              <a:buFont typeface="Noto Symbol"/>
              <a:buChar char="●"/>
            </a:pPr>
            <a:r>
              <a:rPr lang="en-US" sz="2200" b="0" i="0" u="none" strike="noStrike" cap="none" baseline="0">
                <a:solidFill>
                  <a:schemeClr val="lt1"/>
                </a:solidFill>
                <a:latin typeface="Quattrocento"/>
                <a:ea typeface="Quattrocento"/>
                <a:cs typeface="Quattrocento"/>
                <a:sym typeface="Quattrocento"/>
              </a:rPr>
              <a:t>WEDNESDAY: FINAL DRAFT DUE!</a:t>
            </a:r>
          </a:p>
          <a:p>
            <a:pPr marL="342900" marR="0" lvl="0" indent="-201930" algn="l" rtl="0">
              <a:spcBef>
                <a:spcPts val="2000"/>
              </a:spcBef>
              <a:buClr>
                <a:schemeClr val="lt1"/>
              </a:buClr>
              <a:buFont typeface="Noto Symbol"/>
              <a:buNone/>
            </a:pPr>
            <a:endParaRPr sz="2200" b="0" i="0" u="none" strike="noStrike" cap="none" baseline="0">
              <a:solidFill>
                <a:schemeClr val="lt1"/>
              </a:solidFill>
              <a:latin typeface="Quattrocento"/>
              <a:ea typeface="Quattrocento"/>
              <a:cs typeface="Quattrocento"/>
              <a:sym typeface="Quattrocento"/>
            </a:endParaRPr>
          </a:p>
          <a:p>
            <a:pPr marL="1371600" marR="0" lvl="3" indent="-237172" algn="l" rtl="0">
              <a:spcBef>
                <a:spcPts val="600"/>
              </a:spcBef>
              <a:buClr>
                <a:schemeClr val="lt1"/>
              </a:buClr>
              <a:buFont typeface="Noto Symbol"/>
              <a:buNone/>
            </a:pPr>
            <a:endParaRPr sz="165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What is the actual density of silver?</a:t>
            </a:r>
          </a:p>
        </p:txBody>
      </p:sp>
      <p:sp>
        <p:nvSpPr>
          <p:cNvPr id="598" name="Shape 598"/>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6000" b="0" i="0" u="none" strike="noStrike" cap="none" baseline="0">
                <a:solidFill>
                  <a:schemeClr val="lt1"/>
                </a:solidFill>
                <a:latin typeface="Quattrocento"/>
                <a:ea typeface="Quattrocento"/>
                <a:cs typeface="Quattrocento"/>
                <a:sym typeface="Quattrocento"/>
              </a:rPr>
              <a:t>The actual density of silver (Ag) is 10.5 g/cm</a:t>
            </a:r>
            <a:r>
              <a:rPr lang="en-US" sz="6000" b="0" i="0" u="none" strike="noStrike" cap="none" baseline="30000">
                <a:solidFill>
                  <a:schemeClr val="lt1"/>
                </a:solidFill>
                <a:latin typeface="Quattrocento"/>
                <a:ea typeface="Quattrocento"/>
                <a:cs typeface="Quattrocento"/>
                <a:sym typeface="Quattrocento"/>
              </a:rPr>
              <a:t>3</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OPENER 10/7/13</a:t>
            </a:r>
          </a:p>
        </p:txBody>
      </p:sp>
      <p:sp>
        <p:nvSpPr>
          <p:cNvPr id="604" name="Shape 604"/>
          <p:cNvSpPr txBox="1">
            <a:spLocks noGrp="1"/>
          </p:cNvSpPr>
          <p:nvPr>
            <p:ph type="body" idx="1"/>
          </p:nvPr>
        </p:nvSpPr>
        <p:spPr>
          <a:xfrm>
            <a:off x="112542" y="1688331"/>
            <a:ext cx="9031456" cy="5169668"/>
          </a:xfrm>
          <a:prstGeom prst="rect">
            <a:avLst/>
          </a:prstGeom>
          <a:noFill/>
          <a:ln>
            <a:noFill/>
          </a:ln>
        </p:spPr>
        <p:txBody>
          <a:bodyPr lIns="91425" tIns="45700" rIns="91425" bIns="45700" numCol="1" anchor="t" anchorCtr="0">
            <a:noAutofit/>
          </a:bodyPr>
          <a:lstStyle/>
          <a:p>
            <a:pPr marL="742950" marR="0" lvl="0" indent="-742950" algn="l" rtl="0">
              <a:spcBef>
                <a:spcPts val="0"/>
              </a:spcBef>
              <a:buClr>
                <a:schemeClr val="lt1"/>
              </a:buClr>
              <a:buSzPct val="98529"/>
              <a:buFont typeface="Quattrocento"/>
              <a:buAutoNum type="arabicPeriod"/>
            </a:pPr>
            <a:r>
              <a:rPr lang="en-US" sz="3350" b="0" i="0" u="none" strike="noStrike" cap="none" baseline="0">
                <a:solidFill>
                  <a:schemeClr val="lt1"/>
                </a:solidFill>
                <a:latin typeface="Quattrocento"/>
                <a:ea typeface="Quattrocento"/>
                <a:cs typeface="Quattrocento"/>
                <a:sym typeface="Quattrocento"/>
              </a:rPr>
              <a:t>What were you trying to find out in part 2 of the lab you did last week?</a:t>
            </a:r>
          </a:p>
          <a:p>
            <a:pPr marL="0" marR="0" lvl="0" indent="0" algn="l" rtl="0">
              <a:spcBef>
                <a:spcPts val="2000"/>
              </a:spcBef>
              <a:buClr>
                <a:schemeClr val="lt1"/>
              </a:buClr>
              <a:buSzPct val="25000"/>
              <a:buFont typeface="Noto Symbol"/>
              <a:buNone/>
            </a:pPr>
            <a:r>
              <a:rPr lang="en-US" sz="3350" b="0" i="0" u="none" strike="noStrike" cap="none" baseline="0">
                <a:solidFill>
                  <a:schemeClr val="lt1"/>
                </a:solidFill>
                <a:latin typeface="Quattrocento"/>
                <a:ea typeface="Quattrocento"/>
                <a:cs typeface="Quattrocento"/>
                <a:sym typeface="Quattrocento"/>
              </a:rPr>
              <a:t>            The purpose of part II of the lab was..</a:t>
            </a:r>
          </a:p>
          <a:p>
            <a:pPr marL="742950" marR="0" lvl="0" indent="-742950" algn="l" rtl="0">
              <a:spcBef>
                <a:spcPts val="2000"/>
              </a:spcBef>
              <a:buClr>
                <a:schemeClr val="lt1"/>
              </a:buClr>
              <a:buSzPct val="98529"/>
              <a:buFont typeface="Quattrocento"/>
              <a:buAutoNum type="arabicPeriod"/>
            </a:pPr>
            <a:r>
              <a:rPr lang="en-US" sz="3350" b="0" i="0" u="none" strike="noStrike" cap="none" baseline="0">
                <a:solidFill>
                  <a:schemeClr val="lt1"/>
                </a:solidFill>
                <a:latin typeface="Quattrocento"/>
                <a:ea typeface="Quattrocento"/>
                <a:cs typeface="Quattrocento"/>
                <a:sym typeface="Quattrocento"/>
              </a:rPr>
              <a:t>What happens when an object is less dense than water? </a:t>
            </a:r>
          </a:p>
          <a:p>
            <a:pPr marL="742950" marR="0" lvl="0" indent="-742950" algn="l" rtl="0">
              <a:spcBef>
                <a:spcPts val="2000"/>
              </a:spcBef>
              <a:buClr>
                <a:schemeClr val="lt1"/>
              </a:buClr>
              <a:buSzPct val="98529"/>
              <a:buFont typeface="Quattrocento"/>
              <a:buAutoNum type="arabicPeriod"/>
            </a:pPr>
            <a:r>
              <a:rPr lang="en-US" sz="3350" b="0" i="0" u="none" strike="noStrike" cap="none" baseline="0">
                <a:solidFill>
                  <a:schemeClr val="lt1"/>
                </a:solidFill>
                <a:latin typeface="Quattrocento"/>
                <a:ea typeface="Quattrocento"/>
                <a:cs typeface="Quattrocento"/>
                <a:sym typeface="Quattrocento"/>
              </a:rPr>
              <a:t>Why is it easy for people to float in the Dead Sea?</a:t>
            </a:r>
          </a:p>
          <a:p>
            <a:pPr marL="742950" marR="0" lvl="0" indent="-742950" algn="l" rtl="0">
              <a:spcBef>
                <a:spcPts val="2000"/>
              </a:spcBef>
              <a:buClr>
                <a:schemeClr val="lt1"/>
              </a:buClr>
              <a:buSzPct val="98529"/>
              <a:buFont typeface="Quattrocento"/>
              <a:buAutoNum type="arabicPeriod"/>
            </a:pPr>
            <a:r>
              <a:rPr lang="en-US" sz="3350" b="0" i="0" u="none" strike="noStrike" cap="none" baseline="0">
                <a:solidFill>
                  <a:schemeClr val="lt1"/>
                </a:solidFill>
                <a:latin typeface="Quattrocento"/>
                <a:ea typeface="Quattrocento"/>
                <a:cs typeface="Quattrocento"/>
                <a:sym typeface="Quattrocento"/>
              </a:rPr>
              <a:t>Why do heavy metal ships float? </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3600" b="0" i="0" u="none" strike="noStrike" cap="none" baseline="0">
                <a:solidFill>
                  <a:schemeClr val="dk2"/>
                </a:solidFill>
                <a:latin typeface="Quattrocento"/>
                <a:ea typeface="Quattrocento"/>
                <a:cs typeface="Quattrocento"/>
                <a:sym typeface="Quattrocento"/>
              </a:rPr>
              <a:t>EUREKA 26 BUOYANCY: Why do things float and sink? </a:t>
            </a:r>
          </a:p>
        </p:txBody>
      </p:sp>
      <p:sp>
        <p:nvSpPr>
          <p:cNvPr id="610" name="Shape 610"/>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0" i="0" u="sng" strike="noStrike" cap="none" baseline="0">
                <a:solidFill>
                  <a:schemeClr val="hlink"/>
                </a:solidFill>
                <a:latin typeface="Quattrocento"/>
                <a:ea typeface="Quattrocento"/>
                <a:cs typeface="Quattrocento"/>
                <a:sym typeface="Quattrocento"/>
                <a:hlinkClick r:id="rId3"/>
              </a:rPr>
              <a:t>Why do things float and sink?</a:t>
            </a:r>
          </a:p>
          <a:p>
            <a:pPr marL="342900" marR="0" lvl="0" indent="-11430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100000"/>
              <a:buFont typeface="Noto Symbol"/>
              <a:buChar char="●"/>
            </a:pPr>
            <a:r>
              <a:rPr lang="en-US" sz="3600" b="0" i="0" u="none" strike="noStrike" cap="none" baseline="0">
                <a:solidFill>
                  <a:schemeClr val="lt1"/>
                </a:solidFill>
                <a:latin typeface="Quattrocento"/>
                <a:ea typeface="Quattrocento"/>
                <a:cs typeface="Quattrocento"/>
                <a:sym typeface="Quattrocento"/>
              </a:rPr>
              <a:t>TWIG – buoyancy video</a:t>
            </a:r>
          </a:p>
          <a:p>
            <a:pPr marL="342900" marR="0" lvl="0" indent="-342900" algn="l" rtl="0">
              <a:spcBef>
                <a:spcPts val="2000"/>
              </a:spcBef>
              <a:buClr>
                <a:schemeClr val="lt1"/>
              </a:buClr>
              <a:buSzPct val="100000"/>
              <a:buFont typeface="Noto Symbol"/>
              <a:buChar char="●"/>
            </a:pPr>
            <a:r>
              <a:rPr lang="en-US" sz="3600" b="0" i="0" u="sng" strike="noStrike" cap="none" baseline="0">
                <a:solidFill>
                  <a:schemeClr val="hlink"/>
                </a:solidFill>
                <a:latin typeface="Quattrocento"/>
                <a:ea typeface="Quattrocento"/>
                <a:cs typeface="Quattrocento"/>
                <a:sym typeface="Quattrocento"/>
                <a:hlinkClick r:id="rId4"/>
              </a:rPr>
              <a:t>http://www.twigcarolina.com/films/buoyancy-3613/</a:t>
            </a:r>
          </a:p>
          <a:p>
            <a:pPr marL="342900" marR="0" lvl="0" indent="-11430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a:p>
            <a:pPr marL="342900" marR="0" lvl="0" indent="-11430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Short Video Review</a:t>
            </a:r>
          </a:p>
        </p:txBody>
      </p:sp>
      <p:sp>
        <p:nvSpPr>
          <p:cNvPr id="616" name="Shape 616"/>
          <p:cNvSpPr txBox="1">
            <a:spLocks noGrp="1"/>
          </p:cNvSpPr>
          <p:nvPr>
            <p:ph type="body" idx="1"/>
          </p:nvPr>
        </p:nvSpPr>
        <p:spPr>
          <a:xfrm>
            <a:off x="270934" y="2070846"/>
            <a:ext cx="8873065" cy="4182034"/>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SzPct val="100000"/>
              <a:buFont typeface="Arial"/>
              <a:buChar char="•"/>
            </a:pPr>
            <a:r>
              <a:rPr lang="en-US" sz="2800" b="0" i="0" u="none" strike="noStrike" cap="none" baseline="0">
                <a:solidFill>
                  <a:schemeClr val="lt1"/>
                </a:solidFill>
                <a:latin typeface="Quattrocento"/>
                <a:ea typeface="Quattrocento"/>
                <a:cs typeface="Quattrocento"/>
                <a:sym typeface="Quattrocento"/>
              </a:rPr>
              <a:t>MIT – best dotted lines</a:t>
            </a:r>
          </a:p>
          <a:p>
            <a:pPr marL="342900" marR="0" lvl="0" indent="-342900" algn="l" rtl="0">
              <a:lnSpc>
                <a:spcPct val="80000"/>
              </a:lnSpc>
              <a:spcBef>
                <a:spcPts val="2000"/>
              </a:spcBef>
              <a:buClr>
                <a:schemeClr val="lt1"/>
              </a:buClr>
              <a:buSzPct val="100000"/>
              <a:buFont typeface="Arial"/>
              <a:buChar char="•"/>
            </a:pPr>
            <a:r>
              <a:rPr lang="en-US" sz="2800" b="0" i="0" u="sng" strike="noStrike" cap="none" baseline="0">
                <a:solidFill>
                  <a:schemeClr val="hlink"/>
                </a:solidFill>
                <a:latin typeface="Quattrocento"/>
                <a:ea typeface="Quattrocento"/>
                <a:cs typeface="Quattrocento"/>
                <a:sym typeface="Quattrocento"/>
                <a:hlinkClick r:id="rId3"/>
              </a:rPr>
              <a:t>http://www.youtube.com/watch?v=l789l6np-qA</a:t>
            </a:r>
          </a:p>
          <a:p>
            <a:pPr marL="342900" marR="0" lvl="0" indent="-165735" algn="l" rtl="0">
              <a:lnSpc>
                <a:spcPct val="80000"/>
              </a:lnSpc>
              <a:spcBef>
                <a:spcPts val="2000"/>
              </a:spcBef>
              <a:buClr>
                <a:schemeClr val="lt1"/>
              </a:buClr>
              <a:buFont typeface="Arial"/>
              <a:buNone/>
            </a:pPr>
            <a:endParaRPr sz="2800" b="0" i="0" u="none" strike="noStrike" cap="none" baseline="0">
              <a:solidFill>
                <a:schemeClr val="lt1"/>
              </a:solidFill>
              <a:latin typeface="Quattrocento"/>
              <a:ea typeface="Quattrocento"/>
              <a:cs typeface="Quattrocento"/>
              <a:sym typeface="Quattrocento"/>
            </a:endParaRPr>
          </a:p>
          <a:p>
            <a:pPr marL="342900" marR="0" lvl="0" indent="-342900" algn="l" rtl="0">
              <a:lnSpc>
                <a:spcPct val="80000"/>
              </a:lnSpc>
              <a:spcBef>
                <a:spcPts val="2000"/>
              </a:spcBef>
              <a:buClr>
                <a:schemeClr val="lt1"/>
              </a:buClr>
              <a:buSzPct val="100000"/>
              <a:buFont typeface="Arial"/>
              <a:buChar char="•"/>
            </a:pPr>
            <a:r>
              <a:rPr lang="en-US" sz="2800" b="0" i="0" u="sng" strike="noStrike" cap="none" baseline="0">
                <a:solidFill>
                  <a:schemeClr val="hlink"/>
                </a:solidFill>
                <a:latin typeface="Quattrocento"/>
                <a:ea typeface="Quattrocento"/>
                <a:cs typeface="Quattrocento"/>
                <a:sym typeface="Quattrocento"/>
                <a:hlinkClick r:id="rId4"/>
              </a:rPr>
              <a:t>EUREKA EPISODE 25 Volume and Density </a:t>
            </a:r>
          </a:p>
          <a:p>
            <a:pPr marL="342900" marR="0" lvl="0" indent="-342900" algn="l" rtl="0">
              <a:lnSpc>
                <a:spcPct val="80000"/>
              </a:lnSpc>
              <a:spcBef>
                <a:spcPts val="2000"/>
              </a:spcBef>
              <a:buClr>
                <a:schemeClr val="lt1"/>
              </a:buClr>
              <a:buSzPct val="100000"/>
              <a:buFont typeface="Arial"/>
              <a:buChar char="•"/>
            </a:pPr>
            <a:r>
              <a:rPr lang="en-US" sz="2800" b="0" i="0" u="none" strike="noStrike" cap="none" baseline="0">
                <a:solidFill>
                  <a:schemeClr val="lt1"/>
                </a:solidFill>
                <a:latin typeface="Quattrocento"/>
                <a:ea typeface="Quattrocento"/>
                <a:cs typeface="Quattrocento"/>
                <a:sym typeface="Quattrocento"/>
              </a:rPr>
              <a:t>Twig Density varies w/temp and pressure</a:t>
            </a:r>
          </a:p>
          <a:p>
            <a:pPr marL="342900" marR="0" lvl="0" indent="-342900" algn="l" rtl="0">
              <a:lnSpc>
                <a:spcPct val="80000"/>
              </a:lnSpc>
              <a:spcBef>
                <a:spcPts val="2000"/>
              </a:spcBef>
              <a:buClr>
                <a:schemeClr val="lt1"/>
              </a:buClr>
              <a:buSzPct val="100000"/>
              <a:buFont typeface="Arial"/>
              <a:buChar char="•"/>
            </a:pPr>
            <a:r>
              <a:rPr lang="en-US" sz="2800" b="0" i="0" u="sng" strike="noStrike" cap="none" baseline="0">
                <a:solidFill>
                  <a:schemeClr val="hlink"/>
                </a:solidFill>
                <a:latin typeface="Quattrocento"/>
                <a:ea typeface="Quattrocento"/>
                <a:cs typeface="Quattrocento"/>
                <a:sym typeface="Quattrocento"/>
                <a:hlinkClick r:id="rId5"/>
              </a:rPr>
              <a:t>http://www.twigcarolina.com/films/glossary/density-4480/</a:t>
            </a:r>
          </a:p>
          <a:p>
            <a:pPr marL="342900" marR="0" lvl="0" indent="-165735" algn="l" rtl="0">
              <a:lnSpc>
                <a:spcPct val="80000"/>
              </a:lnSpc>
              <a:spcBef>
                <a:spcPts val="2000"/>
              </a:spcBef>
              <a:buClr>
                <a:schemeClr val="lt1"/>
              </a:buClr>
              <a:buFont typeface="Arial"/>
              <a:buNone/>
            </a:pPr>
            <a:endParaRPr sz="28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dirty="0">
                <a:solidFill>
                  <a:schemeClr val="dk2"/>
                </a:solidFill>
                <a:latin typeface="Quattrocento"/>
                <a:ea typeface="Quattrocento"/>
                <a:cs typeface="Quattrocento"/>
                <a:sym typeface="Quattrocento"/>
              </a:rPr>
              <a:t>Density Defined</a:t>
            </a:r>
          </a:p>
        </p:txBody>
      </p:sp>
      <p:sp>
        <p:nvSpPr>
          <p:cNvPr id="152" name="Shape 152"/>
          <p:cNvSpPr txBox="1">
            <a:spLocks noGrp="1"/>
          </p:cNvSpPr>
          <p:nvPr>
            <p:ph type="body" idx="1"/>
          </p:nvPr>
        </p:nvSpPr>
        <p:spPr>
          <a:xfrm>
            <a:off x="877716" y="1719153"/>
            <a:ext cx="7612064" cy="4787154"/>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SzPct val="98750"/>
              <a:buFont typeface="Noto Symbol"/>
              <a:buChar char="●"/>
            </a:pPr>
            <a:r>
              <a:rPr lang="en-US" sz="3950" b="0" i="0" u="none" strike="noStrike" cap="none" baseline="0" dirty="0">
                <a:solidFill>
                  <a:schemeClr val="lt1"/>
                </a:solidFill>
                <a:latin typeface="Quattrocento"/>
                <a:ea typeface="Quattrocento"/>
                <a:cs typeface="Quattrocento"/>
                <a:sym typeface="Quattrocento"/>
              </a:rPr>
              <a:t>Ratio of the mass of a substance compared to its volume or mass per unit volume</a:t>
            </a:r>
          </a:p>
          <a:p>
            <a:pPr marL="342900" marR="0" lvl="0" indent="-342900" algn="l" rtl="0">
              <a:lnSpc>
                <a:spcPct val="80000"/>
              </a:lnSpc>
              <a:spcBef>
                <a:spcPts val="2000"/>
              </a:spcBef>
              <a:buClr>
                <a:schemeClr val="lt1"/>
              </a:buClr>
              <a:buSzPct val="98750"/>
              <a:buFont typeface="Noto Symbol"/>
              <a:buChar char="●"/>
            </a:pPr>
            <a:r>
              <a:rPr lang="en-US" sz="3950" b="0" i="0" u="none" strike="noStrike" cap="none" baseline="0" dirty="0">
                <a:solidFill>
                  <a:schemeClr val="lt1"/>
                </a:solidFill>
                <a:latin typeface="Quattrocento"/>
                <a:ea typeface="Quattrocento"/>
                <a:cs typeface="Quattrocento"/>
                <a:sym typeface="Quattrocento"/>
              </a:rPr>
              <a:t>Expressed as grams per cubic centimeter (g/</a:t>
            </a:r>
            <a:r>
              <a:rPr lang="en-US" sz="3950" b="0" i="1" u="none" strike="noStrike" cap="none" baseline="0" dirty="0">
                <a:solidFill>
                  <a:schemeClr val="lt1"/>
                </a:solidFill>
                <a:latin typeface="Quattrocento"/>
                <a:ea typeface="Quattrocento"/>
                <a:cs typeface="Quattrocento"/>
                <a:sym typeface="Quattrocento"/>
              </a:rPr>
              <a:t>cm³ for solids</a:t>
            </a:r>
            <a:r>
              <a:rPr lang="en-US" sz="3950" b="0" i="0" u="none" strike="noStrike" cap="none" baseline="0" dirty="0">
                <a:solidFill>
                  <a:schemeClr val="lt1"/>
                </a:solidFill>
                <a:latin typeface="Quattrocento"/>
                <a:ea typeface="Quattrocento"/>
                <a:cs typeface="Quattrocento"/>
                <a:sym typeface="Quattrocento"/>
              </a:rPr>
              <a:t> or g/mL for </a:t>
            </a:r>
            <a:r>
              <a:rPr lang="en-US" sz="3950" b="0" i="1" u="none" strike="noStrike" cap="none" baseline="0" dirty="0">
                <a:solidFill>
                  <a:schemeClr val="lt1"/>
                </a:solidFill>
                <a:latin typeface="Quattrocento"/>
                <a:ea typeface="Quattrocento"/>
                <a:cs typeface="Quattrocento"/>
                <a:sym typeface="Quattrocento"/>
              </a:rPr>
              <a:t>liquids</a:t>
            </a:r>
            <a:r>
              <a:rPr lang="en-US" sz="3950" b="0" i="0" u="none" strike="noStrike" cap="none" baseline="0" dirty="0">
                <a:solidFill>
                  <a:schemeClr val="lt1"/>
                </a:solidFill>
                <a:latin typeface="Quattrocento"/>
                <a:ea typeface="Quattrocento"/>
                <a:cs typeface="Quattrocento"/>
                <a:sym typeface="Quattrocento"/>
              </a:rPr>
              <a:t>)</a:t>
            </a:r>
          </a:p>
          <a:p>
            <a:pPr marL="342900" marR="0" lvl="0" indent="-92392" algn="l" rtl="0">
              <a:lnSpc>
                <a:spcPct val="80000"/>
              </a:lnSpc>
              <a:spcBef>
                <a:spcPts val="2000"/>
              </a:spcBef>
              <a:buClr>
                <a:schemeClr val="lt1"/>
              </a:buClr>
              <a:buFont typeface="Noto Symbol"/>
              <a:buNone/>
            </a:pPr>
            <a:endParaRPr sz="3950" b="0" i="0" u="none" strike="noStrike" cap="none" baseline="0" dirty="0">
              <a:solidFill>
                <a:schemeClr val="lt1"/>
              </a:solidFill>
              <a:latin typeface="Quattrocento"/>
              <a:ea typeface="Quattrocento"/>
              <a:cs typeface="Quattrocento"/>
              <a:sym typeface="Quattrocento"/>
            </a:endParaRPr>
          </a:p>
          <a:p>
            <a:pPr marL="342900" marR="0" lvl="0" indent="-342900" algn="l" rtl="0">
              <a:lnSpc>
                <a:spcPct val="80000"/>
              </a:lnSpc>
              <a:spcBef>
                <a:spcPts val="2000"/>
              </a:spcBef>
              <a:buClr>
                <a:schemeClr val="lt1"/>
              </a:buClr>
              <a:buSzPct val="98750"/>
              <a:buFont typeface="Noto Symbol"/>
              <a:buChar char="●"/>
            </a:pPr>
            <a:r>
              <a:rPr lang="en-US" sz="3950" b="0" i="0" u="none" strike="noStrike" cap="none" baseline="0" dirty="0">
                <a:solidFill>
                  <a:schemeClr val="lt1"/>
                </a:solidFill>
                <a:latin typeface="Quattrocento"/>
                <a:ea typeface="Quattrocento"/>
                <a:cs typeface="Quattrocento"/>
                <a:sym typeface="Quattrocento"/>
              </a:rPr>
              <a:t>Remember: 1mL = 1cm</a:t>
            </a:r>
            <a:r>
              <a:rPr lang="en-US" sz="3950" b="0" i="0" u="none" strike="noStrike" cap="none" baseline="30000" dirty="0">
                <a:solidFill>
                  <a:schemeClr val="lt1"/>
                </a:solidFill>
                <a:latin typeface="Quattrocento"/>
                <a:ea typeface="Quattrocento"/>
                <a:cs typeface="Quattrocento"/>
                <a:sym typeface="Quattrocento"/>
              </a:rPr>
              <a:t>3</a:t>
            </a:r>
            <a:r>
              <a:rPr lang="en-US" sz="3950" b="0" i="0" u="none" strike="noStrike" cap="none" baseline="0" dirty="0">
                <a:solidFill>
                  <a:schemeClr val="lt1"/>
                </a:solidFill>
                <a:latin typeface="Quattrocento"/>
                <a:ea typeface="Quattrocento"/>
                <a:cs typeface="Quattrocento"/>
                <a:sym typeface="Quattrocento"/>
              </a:rPr>
              <a:t> = 1cc</a:t>
            </a:r>
          </a:p>
          <a:p>
            <a:pPr marL="342900" marR="0" lvl="0" indent="-92392" algn="l" rtl="0">
              <a:lnSpc>
                <a:spcPct val="80000"/>
              </a:lnSpc>
              <a:spcBef>
                <a:spcPts val="2000"/>
              </a:spcBef>
              <a:buClr>
                <a:schemeClr val="lt1"/>
              </a:buClr>
              <a:buFont typeface="Noto Symbol"/>
              <a:buNone/>
            </a:pPr>
            <a:endParaRPr sz="3950" b="0" i="0" u="none" strike="noStrike" cap="none" baseline="0" dirty="0">
              <a:solidFill>
                <a:schemeClr val="lt1"/>
              </a:solidFill>
              <a:latin typeface="Quattrocento"/>
              <a:ea typeface="Quattrocento"/>
              <a:cs typeface="Quattrocento"/>
              <a:sym typeface="Quattrocento"/>
            </a:endParaRPr>
          </a:p>
        </p:txBody>
      </p:sp>
      <p:grpSp>
        <p:nvGrpSpPr>
          <p:cNvPr id="153" name="Shape 153"/>
          <p:cNvGrpSpPr/>
          <p:nvPr/>
        </p:nvGrpSpPr>
        <p:grpSpPr>
          <a:xfrm>
            <a:off x="5795367" y="3143250"/>
            <a:ext cx="741164" cy="303609"/>
            <a:chOff x="5795367" y="3143250"/>
            <a:chExt cx="741164" cy="303609"/>
          </a:xfrm>
        </p:grpSpPr>
        <p:sp>
          <p:nvSpPr>
            <p:cNvPr id="154" name="Shape 154"/>
            <p:cNvSpPr/>
            <p:nvPr/>
          </p:nvSpPr>
          <p:spPr>
            <a:xfrm>
              <a:off x="5848944" y="3143250"/>
              <a:ext cx="71438" cy="303609"/>
            </a:xfrm>
            <a:custGeom>
              <a:avLst/>
              <a:gdLst/>
              <a:ahLst/>
              <a:cxnLst/>
              <a:rect l="0" t="0" r="0" b="0"/>
              <a:pathLst>
                <a:path w="71439" h="303610" extrusionOk="0">
                  <a:moveTo>
                    <a:pt x="0" y="0"/>
                  </a:moveTo>
                  <a:lnTo>
                    <a:pt x="0" y="42240"/>
                  </a:lnTo>
                  <a:lnTo>
                    <a:pt x="7068" y="81226"/>
                  </a:lnTo>
                  <a:lnTo>
                    <a:pt x="11024" y="104765"/>
                  </a:lnTo>
                  <a:lnTo>
                    <a:pt x="23097" y="143736"/>
                  </a:lnTo>
                  <a:lnTo>
                    <a:pt x="31044" y="182897"/>
                  </a:lnTo>
                  <a:lnTo>
                    <a:pt x="37749" y="221163"/>
                  </a:lnTo>
                  <a:lnTo>
                    <a:pt x="50517" y="264649"/>
                  </a:lnTo>
                  <a:lnTo>
                    <a:pt x="53175" y="282579"/>
                  </a:lnTo>
                  <a:lnTo>
                    <a:pt x="60593" y="295046"/>
                  </a:lnTo>
                  <a:lnTo>
                    <a:pt x="62130" y="301918"/>
                  </a:lnTo>
                  <a:lnTo>
                    <a:pt x="63248" y="302482"/>
                  </a:lnTo>
                  <a:lnTo>
                    <a:pt x="71438" y="303609"/>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55" name="Shape 155"/>
            <p:cNvSpPr/>
            <p:nvPr/>
          </p:nvSpPr>
          <p:spPr>
            <a:xfrm>
              <a:off x="5795367" y="3170306"/>
              <a:ext cx="231590" cy="142608"/>
            </a:xfrm>
            <a:custGeom>
              <a:avLst/>
              <a:gdLst/>
              <a:ahLst/>
              <a:cxnLst/>
              <a:rect l="0" t="0" r="0" b="0"/>
              <a:pathLst>
                <a:path w="231591" h="142609" extrusionOk="0">
                  <a:moveTo>
                    <a:pt x="17860" y="17592"/>
                  </a:moveTo>
                  <a:lnTo>
                    <a:pt x="13119" y="17592"/>
                  </a:lnTo>
                  <a:lnTo>
                    <a:pt x="11724" y="16600"/>
                  </a:lnTo>
                  <a:lnTo>
                    <a:pt x="10791" y="14947"/>
                  </a:lnTo>
                  <a:lnTo>
                    <a:pt x="9298" y="9904"/>
                  </a:lnTo>
                  <a:lnTo>
                    <a:pt x="13780" y="4290"/>
                  </a:lnTo>
                  <a:lnTo>
                    <a:pt x="18692" y="1759"/>
                  </a:lnTo>
                  <a:lnTo>
                    <a:pt x="39981" y="0"/>
                  </a:lnTo>
                  <a:lnTo>
                    <a:pt x="81656" y="749"/>
                  </a:lnTo>
                  <a:lnTo>
                    <a:pt x="125186" y="12165"/>
                  </a:lnTo>
                  <a:lnTo>
                    <a:pt x="169686" y="19523"/>
                  </a:lnTo>
                  <a:lnTo>
                    <a:pt x="206195" y="32729"/>
                  </a:lnTo>
                  <a:lnTo>
                    <a:pt x="225541" y="47391"/>
                  </a:lnTo>
                  <a:lnTo>
                    <a:pt x="229225" y="53326"/>
                  </a:lnTo>
                  <a:lnTo>
                    <a:pt x="231590" y="65220"/>
                  </a:lnTo>
                  <a:lnTo>
                    <a:pt x="226620" y="73818"/>
                  </a:lnTo>
                  <a:lnTo>
                    <a:pt x="207812" y="94156"/>
                  </a:lnTo>
                  <a:lnTo>
                    <a:pt x="184182" y="106726"/>
                  </a:lnTo>
                  <a:lnTo>
                    <a:pt x="142435" y="121750"/>
                  </a:lnTo>
                  <a:lnTo>
                    <a:pt x="98169" y="136652"/>
                  </a:lnTo>
                  <a:lnTo>
                    <a:pt x="56217" y="141824"/>
                  </a:lnTo>
                  <a:lnTo>
                    <a:pt x="13185" y="142577"/>
                  </a:lnTo>
                  <a:lnTo>
                    <a:pt x="0" y="142608"/>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56" name="Shape 156"/>
            <p:cNvSpPr/>
            <p:nvPr/>
          </p:nvSpPr>
          <p:spPr>
            <a:xfrm>
              <a:off x="6036469" y="3179090"/>
              <a:ext cx="178024" cy="124894"/>
            </a:xfrm>
            <a:custGeom>
              <a:avLst/>
              <a:gdLst/>
              <a:ahLst/>
              <a:cxnLst/>
              <a:rect l="0" t="0" r="0" b="0"/>
              <a:pathLst>
                <a:path w="178025" h="124895" extrusionOk="0">
                  <a:moveTo>
                    <a:pt x="0" y="62387"/>
                  </a:moveTo>
                  <a:lnTo>
                    <a:pt x="43448" y="62387"/>
                  </a:lnTo>
                  <a:lnTo>
                    <a:pt x="83446" y="61394"/>
                  </a:lnTo>
                  <a:lnTo>
                    <a:pt x="125020" y="51363"/>
                  </a:lnTo>
                  <a:lnTo>
                    <a:pt x="153789" y="38298"/>
                  </a:lnTo>
                  <a:lnTo>
                    <a:pt x="168879" y="29259"/>
                  </a:lnTo>
                  <a:lnTo>
                    <a:pt x="172117" y="28395"/>
                  </a:lnTo>
                  <a:lnTo>
                    <a:pt x="174275" y="26827"/>
                  </a:lnTo>
                  <a:lnTo>
                    <a:pt x="175714" y="24790"/>
                  </a:lnTo>
                  <a:lnTo>
                    <a:pt x="177314" y="19880"/>
                  </a:lnTo>
                  <a:lnTo>
                    <a:pt x="178024" y="14391"/>
                  </a:lnTo>
                  <a:lnTo>
                    <a:pt x="177221" y="12530"/>
                  </a:lnTo>
                  <a:lnTo>
                    <a:pt x="175694" y="11289"/>
                  </a:lnTo>
                  <a:lnTo>
                    <a:pt x="171351" y="8919"/>
                  </a:lnTo>
                  <a:lnTo>
                    <a:pt x="163328" y="2998"/>
                  </a:lnTo>
                  <a:lnTo>
                    <a:pt x="157588" y="1265"/>
                  </a:lnTo>
                  <a:lnTo>
                    <a:pt x="127455" y="0"/>
                  </a:lnTo>
                  <a:lnTo>
                    <a:pt x="86288" y="8980"/>
                  </a:lnTo>
                  <a:lnTo>
                    <a:pt x="74399" y="13184"/>
                  </a:lnTo>
                  <a:lnTo>
                    <a:pt x="65147" y="21006"/>
                  </a:lnTo>
                  <a:lnTo>
                    <a:pt x="56734" y="30104"/>
                  </a:lnTo>
                  <a:lnTo>
                    <a:pt x="34137" y="47172"/>
                  </a:lnTo>
                  <a:lnTo>
                    <a:pt x="30054" y="55956"/>
                  </a:lnTo>
                  <a:lnTo>
                    <a:pt x="26979" y="82846"/>
                  </a:lnTo>
                  <a:lnTo>
                    <a:pt x="31584" y="96781"/>
                  </a:lnTo>
                  <a:lnTo>
                    <a:pt x="39234" y="108737"/>
                  </a:lnTo>
                  <a:lnTo>
                    <a:pt x="44887" y="112752"/>
                  </a:lnTo>
                  <a:lnTo>
                    <a:pt x="72242" y="122750"/>
                  </a:lnTo>
                  <a:lnTo>
                    <a:pt x="108437" y="124612"/>
                  </a:lnTo>
                  <a:lnTo>
                    <a:pt x="150311" y="124878"/>
                  </a:lnTo>
                  <a:lnTo>
                    <a:pt x="160733" y="124894"/>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57" name="Shape 157"/>
            <p:cNvSpPr/>
            <p:nvPr/>
          </p:nvSpPr>
          <p:spPr>
            <a:xfrm>
              <a:off x="6277580" y="3144657"/>
              <a:ext cx="258951" cy="150361"/>
            </a:xfrm>
            <a:custGeom>
              <a:avLst/>
              <a:gdLst/>
              <a:ahLst/>
              <a:cxnLst/>
              <a:rect l="0" t="0" r="0" b="0"/>
              <a:pathLst>
                <a:path w="258952" h="150362" extrusionOk="0">
                  <a:moveTo>
                    <a:pt x="8920" y="16452"/>
                  </a:moveTo>
                  <a:lnTo>
                    <a:pt x="8920" y="21193"/>
                  </a:lnTo>
                  <a:lnTo>
                    <a:pt x="7928" y="22589"/>
                  </a:lnTo>
                  <a:lnTo>
                    <a:pt x="6274" y="23520"/>
                  </a:lnTo>
                  <a:lnTo>
                    <a:pt x="4180" y="24141"/>
                  </a:lnTo>
                  <a:lnTo>
                    <a:pt x="2783" y="25547"/>
                  </a:lnTo>
                  <a:lnTo>
                    <a:pt x="1231" y="29755"/>
                  </a:lnTo>
                  <a:lnTo>
                    <a:pt x="0" y="71777"/>
                  </a:lnTo>
                  <a:lnTo>
                    <a:pt x="984" y="90807"/>
                  </a:lnTo>
                  <a:lnTo>
                    <a:pt x="7058" y="107795"/>
                  </a:lnTo>
                  <a:lnTo>
                    <a:pt x="8920" y="150361"/>
                  </a:lnTo>
                  <a:lnTo>
                    <a:pt x="8920" y="106948"/>
                  </a:lnTo>
                  <a:lnTo>
                    <a:pt x="11566" y="98675"/>
                  </a:lnTo>
                  <a:lnTo>
                    <a:pt x="33829" y="58840"/>
                  </a:lnTo>
                  <a:lnTo>
                    <a:pt x="66824" y="31475"/>
                  </a:lnTo>
                  <a:lnTo>
                    <a:pt x="110319" y="11765"/>
                  </a:lnTo>
                  <a:lnTo>
                    <a:pt x="152213" y="3341"/>
                  </a:lnTo>
                  <a:lnTo>
                    <a:pt x="178708" y="0"/>
                  </a:lnTo>
                  <a:lnTo>
                    <a:pt x="220603" y="5846"/>
                  </a:lnTo>
                  <a:lnTo>
                    <a:pt x="240313" y="9672"/>
                  </a:lnTo>
                  <a:lnTo>
                    <a:pt x="258951" y="16452"/>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grpSp>
      <p:grpSp>
        <p:nvGrpSpPr>
          <p:cNvPr id="158" name="Shape 158"/>
          <p:cNvGrpSpPr/>
          <p:nvPr/>
        </p:nvGrpSpPr>
        <p:grpSpPr>
          <a:xfrm>
            <a:off x="7009804" y="2786063"/>
            <a:ext cx="1535907" cy="303441"/>
            <a:chOff x="7009804" y="2786063"/>
            <a:chExt cx="1535907" cy="303441"/>
          </a:xfrm>
        </p:grpSpPr>
        <p:sp>
          <p:nvSpPr>
            <p:cNvPr id="159" name="Shape 159"/>
            <p:cNvSpPr/>
            <p:nvPr/>
          </p:nvSpPr>
          <p:spPr>
            <a:xfrm>
              <a:off x="8304609" y="2920110"/>
              <a:ext cx="241102" cy="151702"/>
            </a:xfrm>
            <a:custGeom>
              <a:avLst/>
              <a:gdLst/>
              <a:ahLst/>
              <a:cxnLst/>
              <a:rect l="0" t="0" r="0" b="0"/>
              <a:pathLst>
                <a:path w="241103" h="151703" extrusionOk="0">
                  <a:moveTo>
                    <a:pt x="0" y="98123"/>
                  </a:moveTo>
                  <a:lnTo>
                    <a:pt x="15251" y="97131"/>
                  </a:lnTo>
                  <a:lnTo>
                    <a:pt x="54411" y="85694"/>
                  </a:lnTo>
                  <a:lnTo>
                    <a:pt x="95598" y="80345"/>
                  </a:lnTo>
                  <a:lnTo>
                    <a:pt x="136073" y="68116"/>
                  </a:lnTo>
                  <a:lnTo>
                    <a:pt x="180491" y="48274"/>
                  </a:lnTo>
                  <a:lnTo>
                    <a:pt x="214011" y="32738"/>
                  </a:lnTo>
                  <a:lnTo>
                    <a:pt x="225248" y="23739"/>
                  </a:lnTo>
                  <a:lnTo>
                    <a:pt x="229095" y="17769"/>
                  </a:lnTo>
                  <a:lnTo>
                    <a:pt x="231261" y="8830"/>
                  </a:lnTo>
                  <a:lnTo>
                    <a:pt x="231565" y="5853"/>
                  </a:lnTo>
                  <a:lnTo>
                    <a:pt x="229783" y="3867"/>
                  </a:lnTo>
                  <a:lnTo>
                    <a:pt x="222511" y="1661"/>
                  </a:lnTo>
                  <a:lnTo>
                    <a:pt x="182346" y="0"/>
                  </a:lnTo>
                  <a:lnTo>
                    <a:pt x="153357" y="1912"/>
                  </a:lnTo>
                  <a:lnTo>
                    <a:pt x="116392" y="16684"/>
                  </a:lnTo>
                  <a:lnTo>
                    <a:pt x="80428" y="34191"/>
                  </a:lnTo>
                  <a:lnTo>
                    <a:pt x="52782" y="56758"/>
                  </a:lnTo>
                  <a:lnTo>
                    <a:pt x="41216" y="73409"/>
                  </a:lnTo>
                  <a:lnTo>
                    <a:pt x="38162" y="81517"/>
                  </a:lnTo>
                  <a:lnTo>
                    <a:pt x="36443" y="96400"/>
                  </a:lnTo>
                  <a:lnTo>
                    <a:pt x="40674" y="113377"/>
                  </a:lnTo>
                  <a:lnTo>
                    <a:pt x="48173" y="122432"/>
                  </a:lnTo>
                  <a:lnTo>
                    <a:pt x="59114" y="129763"/>
                  </a:lnTo>
                  <a:lnTo>
                    <a:pt x="98956" y="145603"/>
                  </a:lnTo>
                  <a:lnTo>
                    <a:pt x="140227" y="150497"/>
                  </a:lnTo>
                  <a:lnTo>
                    <a:pt x="241102" y="151702"/>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60" name="Shape 160"/>
            <p:cNvSpPr/>
            <p:nvPr/>
          </p:nvSpPr>
          <p:spPr>
            <a:xfrm>
              <a:off x="8012218" y="2814618"/>
              <a:ext cx="212020" cy="266112"/>
            </a:xfrm>
            <a:custGeom>
              <a:avLst/>
              <a:gdLst/>
              <a:ahLst/>
              <a:cxnLst/>
              <a:rect l="0" t="0" r="0" b="0"/>
              <a:pathLst>
                <a:path w="212021" h="266113" extrusionOk="0">
                  <a:moveTo>
                    <a:pt x="149515" y="141108"/>
                  </a:moveTo>
                  <a:lnTo>
                    <a:pt x="132734" y="148175"/>
                  </a:lnTo>
                  <a:lnTo>
                    <a:pt x="120399" y="152131"/>
                  </a:lnTo>
                  <a:lnTo>
                    <a:pt x="79736" y="168080"/>
                  </a:lnTo>
                  <a:lnTo>
                    <a:pt x="48531" y="183796"/>
                  </a:lnTo>
                  <a:lnTo>
                    <a:pt x="9299" y="214641"/>
                  </a:lnTo>
                  <a:lnTo>
                    <a:pt x="2861" y="224390"/>
                  </a:lnTo>
                  <a:lnTo>
                    <a:pt x="0" y="232031"/>
                  </a:lnTo>
                  <a:lnTo>
                    <a:pt x="229" y="234465"/>
                  </a:lnTo>
                  <a:lnTo>
                    <a:pt x="1374" y="236088"/>
                  </a:lnTo>
                  <a:lnTo>
                    <a:pt x="3130" y="237170"/>
                  </a:lnTo>
                  <a:lnTo>
                    <a:pt x="4299" y="238884"/>
                  </a:lnTo>
                  <a:lnTo>
                    <a:pt x="5600" y="243433"/>
                  </a:lnTo>
                  <a:lnTo>
                    <a:pt x="7932" y="245044"/>
                  </a:lnTo>
                  <a:lnTo>
                    <a:pt x="20693" y="247310"/>
                  </a:lnTo>
                  <a:lnTo>
                    <a:pt x="37042" y="246989"/>
                  </a:lnTo>
                  <a:lnTo>
                    <a:pt x="78317" y="232016"/>
                  </a:lnTo>
                  <a:lnTo>
                    <a:pt x="122670" y="206395"/>
                  </a:lnTo>
                  <a:lnTo>
                    <a:pt x="160164" y="179708"/>
                  </a:lnTo>
                  <a:lnTo>
                    <a:pt x="173983" y="162090"/>
                  </a:lnTo>
                  <a:lnTo>
                    <a:pt x="175273" y="157709"/>
                  </a:lnTo>
                  <a:lnTo>
                    <a:pt x="176287" y="150170"/>
                  </a:lnTo>
                  <a:lnTo>
                    <a:pt x="171559" y="154817"/>
                  </a:lnTo>
                  <a:lnTo>
                    <a:pt x="169234" y="159769"/>
                  </a:lnTo>
                  <a:lnTo>
                    <a:pt x="168614" y="162478"/>
                  </a:lnTo>
                  <a:lnTo>
                    <a:pt x="169193" y="165276"/>
                  </a:lnTo>
                  <a:lnTo>
                    <a:pt x="173757" y="174947"/>
                  </a:lnTo>
                  <a:lnTo>
                    <a:pt x="180710" y="201175"/>
                  </a:lnTo>
                  <a:lnTo>
                    <a:pt x="194351" y="227829"/>
                  </a:lnTo>
                  <a:lnTo>
                    <a:pt x="199208" y="235213"/>
                  </a:lnTo>
                  <a:lnTo>
                    <a:pt x="204972" y="248038"/>
                  </a:lnTo>
                  <a:lnTo>
                    <a:pt x="210630" y="255385"/>
                  </a:lnTo>
                  <a:lnTo>
                    <a:pt x="212020" y="266087"/>
                  </a:lnTo>
                  <a:lnTo>
                    <a:pt x="207282" y="266112"/>
                  </a:lnTo>
                  <a:lnTo>
                    <a:pt x="205886" y="265124"/>
                  </a:lnTo>
                  <a:lnTo>
                    <a:pt x="204955" y="263473"/>
                  </a:lnTo>
                  <a:lnTo>
                    <a:pt x="203338" y="257028"/>
                  </a:lnTo>
                  <a:lnTo>
                    <a:pt x="203203" y="252821"/>
                  </a:lnTo>
                  <a:lnTo>
                    <a:pt x="202174" y="251302"/>
                  </a:lnTo>
                  <a:lnTo>
                    <a:pt x="200496" y="250289"/>
                  </a:lnTo>
                  <a:lnTo>
                    <a:pt x="198385" y="249614"/>
                  </a:lnTo>
                  <a:lnTo>
                    <a:pt x="196978" y="248172"/>
                  </a:lnTo>
                  <a:lnTo>
                    <a:pt x="194534" y="240694"/>
                  </a:lnTo>
                  <a:lnTo>
                    <a:pt x="194166" y="222836"/>
                  </a:lnTo>
                  <a:lnTo>
                    <a:pt x="198905" y="217137"/>
                  </a:lnTo>
                  <a:lnTo>
                    <a:pt x="199309" y="215607"/>
                  </a:lnTo>
                  <a:lnTo>
                    <a:pt x="198586" y="214586"/>
                  </a:lnTo>
                  <a:lnTo>
                    <a:pt x="197112" y="213906"/>
                  </a:lnTo>
                  <a:lnTo>
                    <a:pt x="196130" y="212460"/>
                  </a:lnTo>
                  <a:lnTo>
                    <a:pt x="195037" y="208208"/>
                  </a:lnTo>
                  <a:lnTo>
                    <a:pt x="195738" y="205685"/>
                  </a:lnTo>
                  <a:lnTo>
                    <a:pt x="201346" y="194506"/>
                  </a:lnTo>
                  <a:lnTo>
                    <a:pt x="203073" y="154812"/>
                  </a:lnTo>
                  <a:lnTo>
                    <a:pt x="203092" y="114249"/>
                  </a:lnTo>
                  <a:lnTo>
                    <a:pt x="203094" y="72643"/>
                  </a:lnTo>
                  <a:lnTo>
                    <a:pt x="203094" y="28347"/>
                  </a:lnTo>
                  <a:lnTo>
                    <a:pt x="203094" y="22200"/>
                  </a:lnTo>
                  <a:lnTo>
                    <a:pt x="205740" y="16161"/>
                  </a:lnTo>
                  <a:lnTo>
                    <a:pt x="209230" y="10169"/>
                  </a:lnTo>
                  <a:lnTo>
                    <a:pt x="211656" y="0"/>
                  </a:lnTo>
                  <a:lnTo>
                    <a:pt x="211778" y="403"/>
                  </a:lnTo>
                  <a:lnTo>
                    <a:pt x="212013" y="11581"/>
                  </a:lnTo>
                  <a:lnTo>
                    <a:pt x="209374" y="16733"/>
                  </a:lnTo>
                  <a:lnTo>
                    <a:pt x="207280" y="19496"/>
                  </a:lnTo>
                  <a:lnTo>
                    <a:pt x="204954" y="27857"/>
                  </a:lnTo>
                  <a:lnTo>
                    <a:pt x="203203" y="66859"/>
                  </a:lnTo>
                  <a:lnTo>
                    <a:pt x="203104" y="107167"/>
                  </a:lnTo>
                  <a:lnTo>
                    <a:pt x="203094" y="146694"/>
                  </a:lnTo>
                  <a:lnTo>
                    <a:pt x="203094" y="190436"/>
                  </a:lnTo>
                  <a:lnTo>
                    <a:pt x="202101" y="224212"/>
                  </a:lnTo>
                  <a:lnTo>
                    <a:pt x="194273" y="247704"/>
                  </a:lnTo>
                  <a:lnTo>
                    <a:pt x="194164" y="257194"/>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61" name="Shape 161"/>
            <p:cNvSpPr/>
            <p:nvPr/>
          </p:nvSpPr>
          <p:spPr>
            <a:xfrm>
              <a:off x="7956352" y="2866430"/>
              <a:ext cx="8929" cy="0"/>
            </a:xfrm>
            <a:custGeom>
              <a:avLst/>
              <a:gdLst/>
              <a:ahLst/>
              <a:cxnLst/>
              <a:rect l="0" t="0" r="0" b="0"/>
              <a:pathLst>
                <a:path w="8930" h="1" extrusionOk="0">
                  <a:moveTo>
                    <a:pt x="8929" y="0"/>
                  </a:moveTo>
                  <a:lnTo>
                    <a:pt x="0" y="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62" name="Shape 162"/>
            <p:cNvSpPr/>
            <p:nvPr/>
          </p:nvSpPr>
          <p:spPr>
            <a:xfrm>
              <a:off x="7938492" y="2991444"/>
              <a:ext cx="8929" cy="89297"/>
            </a:xfrm>
            <a:custGeom>
              <a:avLst/>
              <a:gdLst/>
              <a:ahLst/>
              <a:cxnLst/>
              <a:rect l="0" t="0" r="0" b="0"/>
              <a:pathLst>
                <a:path w="8930" h="89298" extrusionOk="0">
                  <a:moveTo>
                    <a:pt x="8929" y="0"/>
                  </a:moveTo>
                  <a:lnTo>
                    <a:pt x="8929" y="7689"/>
                  </a:lnTo>
                  <a:lnTo>
                    <a:pt x="1239" y="28938"/>
                  </a:lnTo>
                  <a:lnTo>
                    <a:pt x="14" y="70877"/>
                  </a:lnTo>
                  <a:lnTo>
                    <a:pt x="0" y="84553"/>
                  </a:lnTo>
                  <a:lnTo>
                    <a:pt x="991" y="86134"/>
                  </a:lnTo>
                  <a:lnTo>
                    <a:pt x="2646" y="87189"/>
                  </a:lnTo>
                  <a:lnTo>
                    <a:pt x="8929" y="89297"/>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63" name="Shape 163"/>
            <p:cNvSpPr/>
            <p:nvPr/>
          </p:nvSpPr>
          <p:spPr>
            <a:xfrm>
              <a:off x="7754753" y="2920008"/>
              <a:ext cx="121231" cy="169496"/>
            </a:xfrm>
            <a:custGeom>
              <a:avLst/>
              <a:gdLst/>
              <a:ahLst/>
              <a:cxnLst/>
              <a:rect l="0" t="0" r="0" b="0"/>
              <a:pathLst>
                <a:path w="121232" h="169497" extrusionOk="0">
                  <a:moveTo>
                    <a:pt x="5145" y="26789"/>
                  </a:moveTo>
                  <a:lnTo>
                    <a:pt x="5145" y="31529"/>
                  </a:lnTo>
                  <a:lnTo>
                    <a:pt x="2499" y="36503"/>
                  </a:lnTo>
                  <a:lnTo>
                    <a:pt x="405" y="39218"/>
                  </a:lnTo>
                  <a:lnTo>
                    <a:pt x="0" y="42020"/>
                  </a:lnTo>
                  <a:lnTo>
                    <a:pt x="4757" y="79310"/>
                  </a:lnTo>
                  <a:lnTo>
                    <a:pt x="6086" y="109993"/>
                  </a:lnTo>
                  <a:lnTo>
                    <a:pt x="13705" y="153012"/>
                  </a:lnTo>
                  <a:lnTo>
                    <a:pt x="14065" y="169095"/>
                  </a:lnTo>
                  <a:lnTo>
                    <a:pt x="18813" y="169496"/>
                  </a:lnTo>
                  <a:lnTo>
                    <a:pt x="20210" y="168559"/>
                  </a:lnTo>
                  <a:lnTo>
                    <a:pt x="21141" y="166943"/>
                  </a:lnTo>
                  <a:lnTo>
                    <a:pt x="41049" y="124713"/>
                  </a:lnTo>
                  <a:lnTo>
                    <a:pt x="61711" y="83326"/>
                  </a:lnTo>
                  <a:lnTo>
                    <a:pt x="79230" y="53576"/>
                  </a:lnTo>
                  <a:lnTo>
                    <a:pt x="112045" y="9462"/>
                  </a:lnTo>
                  <a:lnTo>
                    <a:pt x="121231" y="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64" name="Shape 164"/>
            <p:cNvSpPr/>
            <p:nvPr/>
          </p:nvSpPr>
          <p:spPr>
            <a:xfrm>
              <a:off x="7670602" y="2839641"/>
              <a:ext cx="8929" cy="8929"/>
            </a:xfrm>
            <a:custGeom>
              <a:avLst/>
              <a:gdLst/>
              <a:ahLst/>
              <a:cxnLst/>
              <a:rect l="0" t="0" r="0" b="0"/>
              <a:pathLst>
                <a:path w="8930" h="8930" extrusionOk="0">
                  <a:moveTo>
                    <a:pt x="8929" y="0"/>
                  </a:moveTo>
                  <a:lnTo>
                    <a:pt x="4188" y="0"/>
                  </a:lnTo>
                  <a:lnTo>
                    <a:pt x="2792" y="992"/>
                  </a:lnTo>
                  <a:lnTo>
                    <a:pt x="1861" y="2645"/>
                  </a:lnTo>
                  <a:lnTo>
                    <a:pt x="0" y="8929"/>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65" name="Shape 165"/>
            <p:cNvSpPr/>
            <p:nvPr/>
          </p:nvSpPr>
          <p:spPr>
            <a:xfrm>
              <a:off x="7359000" y="2786063"/>
              <a:ext cx="311602" cy="285750"/>
            </a:xfrm>
            <a:custGeom>
              <a:avLst/>
              <a:gdLst/>
              <a:ahLst/>
              <a:cxnLst/>
              <a:rect l="0" t="0" r="0" b="0"/>
              <a:pathLst>
                <a:path w="311603" h="285751" extrusionOk="0">
                  <a:moveTo>
                    <a:pt x="177656" y="0"/>
                  </a:moveTo>
                  <a:lnTo>
                    <a:pt x="172915" y="0"/>
                  </a:lnTo>
                  <a:lnTo>
                    <a:pt x="171519" y="992"/>
                  </a:lnTo>
                  <a:lnTo>
                    <a:pt x="170588" y="2645"/>
                  </a:lnTo>
                  <a:lnTo>
                    <a:pt x="169094" y="12428"/>
                  </a:lnTo>
                  <a:lnTo>
                    <a:pt x="169792" y="31044"/>
                  </a:lnTo>
                  <a:lnTo>
                    <a:pt x="177827" y="73717"/>
                  </a:lnTo>
                  <a:lnTo>
                    <a:pt x="184561" y="114478"/>
                  </a:lnTo>
                  <a:lnTo>
                    <a:pt x="186319" y="154385"/>
                  </a:lnTo>
                  <a:lnTo>
                    <a:pt x="186563" y="198480"/>
                  </a:lnTo>
                  <a:lnTo>
                    <a:pt x="186586" y="240852"/>
                  </a:lnTo>
                  <a:lnTo>
                    <a:pt x="186586" y="249494"/>
                  </a:lnTo>
                  <a:lnTo>
                    <a:pt x="186586" y="245131"/>
                  </a:lnTo>
                  <a:lnTo>
                    <a:pt x="187578" y="243788"/>
                  </a:lnTo>
                  <a:lnTo>
                    <a:pt x="191327" y="242295"/>
                  </a:lnTo>
                  <a:lnTo>
                    <a:pt x="192723" y="240905"/>
                  </a:lnTo>
                  <a:lnTo>
                    <a:pt x="194275" y="236715"/>
                  </a:lnTo>
                  <a:lnTo>
                    <a:pt x="198113" y="211611"/>
                  </a:lnTo>
                  <a:lnTo>
                    <a:pt x="201631" y="201205"/>
                  </a:lnTo>
                  <a:lnTo>
                    <a:pt x="203195" y="189966"/>
                  </a:lnTo>
                  <a:lnTo>
                    <a:pt x="199335" y="172482"/>
                  </a:lnTo>
                  <a:lnTo>
                    <a:pt x="191907" y="159474"/>
                  </a:lnTo>
                  <a:lnTo>
                    <a:pt x="183422" y="149337"/>
                  </a:lnTo>
                  <a:lnTo>
                    <a:pt x="158045" y="131013"/>
                  </a:lnTo>
                  <a:lnTo>
                    <a:pt x="146119" y="127681"/>
                  </a:lnTo>
                  <a:lnTo>
                    <a:pt x="103940" y="125249"/>
                  </a:lnTo>
                  <a:lnTo>
                    <a:pt x="88338" y="126111"/>
                  </a:lnTo>
                  <a:lnTo>
                    <a:pt x="74790" y="129802"/>
                  </a:lnTo>
                  <a:lnTo>
                    <a:pt x="49924" y="147385"/>
                  </a:lnTo>
                  <a:lnTo>
                    <a:pt x="28549" y="169966"/>
                  </a:lnTo>
                  <a:lnTo>
                    <a:pt x="3808" y="205409"/>
                  </a:lnTo>
                  <a:lnTo>
                    <a:pt x="0" y="229200"/>
                  </a:lnTo>
                  <a:lnTo>
                    <a:pt x="4081" y="247056"/>
                  </a:lnTo>
                  <a:lnTo>
                    <a:pt x="11574" y="260174"/>
                  </a:lnTo>
                  <a:lnTo>
                    <a:pt x="15341" y="262746"/>
                  </a:lnTo>
                  <a:lnTo>
                    <a:pt x="41310" y="271953"/>
                  </a:lnTo>
                  <a:lnTo>
                    <a:pt x="55543" y="272011"/>
                  </a:lnTo>
                  <a:lnTo>
                    <a:pt x="93673" y="268704"/>
                  </a:lnTo>
                  <a:lnTo>
                    <a:pt x="127747" y="263391"/>
                  </a:lnTo>
                  <a:lnTo>
                    <a:pt x="167688" y="251714"/>
                  </a:lnTo>
                  <a:lnTo>
                    <a:pt x="204240" y="233974"/>
                  </a:lnTo>
                  <a:lnTo>
                    <a:pt x="228528" y="221130"/>
                  </a:lnTo>
                  <a:lnTo>
                    <a:pt x="272383" y="181968"/>
                  </a:lnTo>
                  <a:lnTo>
                    <a:pt x="284384" y="170090"/>
                  </a:lnTo>
                  <a:lnTo>
                    <a:pt x="284685" y="174530"/>
                  </a:lnTo>
                  <a:lnTo>
                    <a:pt x="283736" y="175885"/>
                  </a:lnTo>
                  <a:lnTo>
                    <a:pt x="282110" y="176788"/>
                  </a:lnTo>
                  <a:lnTo>
                    <a:pt x="280034" y="177389"/>
                  </a:lnTo>
                  <a:lnTo>
                    <a:pt x="278651" y="178783"/>
                  </a:lnTo>
                  <a:lnTo>
                    <a:pt x="277113" y="182977"/>
                  </a:lnTo>
                  <a:lnTo>
                    <a:pt x="275914" y="224646"/>
                  </a:lnTo>
                  <a:lnTo>
                    <a:pt x="280633" y="239423"/>
                  </a:lnTo>
                  <a:lnTo>
                    <a:pt x="291116" y="255065"/>
                  </a:lnTo>
                  <a:lnTo>
                    <a:pt x="298807" y="264641"/>
                  </a:lnTo>
                  <a:lnTo>
                    <a:pt x="304554" y="276766"/>
                  </a:lnTo>
                  <a:lnTo>
                    <a:pt x="311602" y="28575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66" name="Shape 166"/>
            <p:cNvSpPr/>
            <p:nvPr/>
          </p:nvSpPr>
          <p:spPr>
            <a:xfrm>
              <a:off x="7009804" y="3018233"/>
              <a:ext cx="160734" cy="26789"/>
            </a:xfrm>
            <a:custGeom>
              <a:avLst/>
              <a:gdLst/>
              <a:ahLst/>
              <a:cxnLst/>
              <a:rect l="0" t="0" r="0" b="0"/>
              <a:pathLst>
                <a:path w="160735" h="26790" extrusionOk="0">
                  <a:moveTo>
                    <a:pt x="160734" y="0"/>
                  </a:moveTo>
                  <a:lnTo>
                    <a:pt x="160734" y="4741"/>
                  </a:lnTo>
                  <a:lnTo>
                    <a:pt x="159742" y="6137"/>
                  </a:lnTo>
                  <a:lnTo>
                    <a:pt x="158088" y="7068"/>
                  </a:lnTo>
                  <a:lnTo>
                    <a:pt x="148305" y="8562"/>
                  </a:lnTo>
                  <a:lnTo>
                    <a:pt x="111803" y="11528"/>
                  </a:lnTo>
                  <a:lnTo>
                    <a:pt x="67614" y="16609"/>
                  </a:lnTo>
                  <a:lnTo>
                    <a:pt x="27750" y="22230"/>
                  </a:lnTo>
                  <a:lnTo>
                    <a:pt x="0" y="26789"/>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67" name="Shape 167"/>
            <p:cNvSpPr/>
            <p:nvPr/>
          </p:nvSpPr>
          <p:spPr>
            <a:xfrm>
              <a:off x="7090171" y="2964656"/>
              <a:ext cx="178594" cy="17860"/>
            </a:xfrm>
            <a:custGeom>
              <a:avLst/>
              <a:gdLst/>
              <a:ahLst/>
              <a:cxnLst/>
              <a:rect l="0" t="0" r="0" b="0"/>
              <a:pathLst>
                <a:path w="178595" h="17861" extrusionOk="0">
                  <a:moveTo>
                    <a:pt x="178594" y="0"/>
                  </a:moveTo>
                  <a:lnTo>
                    <a:pt x="138282" y="0"/>
                  </a:lnTo>
                  <a:lnTo>
                    <a:pt x="103603" y="2646"/>
                  </a:lnTo>
                  <a:lnTo>
                    <a:pt x="70384" y="7068"/>
                  </a:lnTo>
                  <a:lnTo>
                    <a:pt x="40698" y="11024"/>
                  </a:lnTo>
                  <a:lnTo>
                    <a:pt x="0" y="1786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grpSp>
      <p:grpSp>
        <p:nvGrpSpPr>
          <p:cNvPr id="168" name="Shape 168"/>
          <p:cNvGrpSpPr/>
          <p:nvPr/>
        </p:nvGrpSpPr>
        <p:grpSpPr>
          <a:xfrm>
            <a:off x="5670383" y="2714625"/>
            <a:ext cx="1087467" cy="348212"/>
            <a:chOff x="5670383" y="2714625"/>
            <a:chExt cx="1087467" cy="348212"/>
          </a:xfrm>
        </p:grpSpPr>
        <p:sp>
          <p:nvSpPr>
            <p:cNvPr id="169" name="Shape 169"/>
            <p:cNvSpPr/>
            <p:nvPr/>
          </p:nvSpPr>
          <p:spPr>
            <a:xfrm>
              <a:off x="6581182" y="2911315"/>
              <a:ext cx="176668" cy="124255"/>
            </a:xfrm>
            <a:custGeom>
              <a:avLst/>
              <a:gdLst/>
              <a:ahLst/>
              <a:cxnLst/>
              <a:rect l="0" t="0" r="0" b="0"/>
              <a:pathLst>
                <a:path w="176669" h="124256" extrusionOk="0">
                  <a:moveTo>
                    <a:pt x="8926" y="26552"/>
                  </a:moveTo>
                  <a:lnTo>
                    <a:pt x="8926" y="38981"/>
                  </a:lnTo>
                  <a:lnTo>
                    <a:pt x="7934" y="40791"/>
                  </a:lnTo>
                  <a:lnTo>
                    <a:pt x="6281" y="41998"/>
                  </a:lnTo>
                  <a:lnTo>
                    <a:pt x="4186" y="42802"/>
                  </a:lnTo>
                  <a:lnTo>
                    <a:pt x="2790" y="45323"/>
                  </a:lnTo>
                  <a:lnTo>
                    <a:pt x="242" y="73788"/>
                  </a:lnTo>
                  <a:lnTo>
                    <a:pt x="0" y="109857"/>
                  </a:lnTo>
                  <a:lnTo>
                    <a:pt x="2644" y="115832"/>
                  </a:lnTo>
                  <a:lnTo>
                    <a:pt x="4738" y="118814"/>
                  </a:lnTo>
                  <a:lnTo>
                    <a:pt x="9711" y="122128"/>
                  </a:lnTo>
                  <a:lnTo>
                    <a:pt x="16221" y="123601"/>
                  </a:lnTo>
                  <a:lnTo>
                    <a:pt x="25728" y="124255"/>
                  </a:lnTo>
                  <a:lnTo>
                    <a:pt x="64436" y="117044"/>
                  </a:lnTo>
                  <a:lnTo>
                    <a:pt x="104762" y="99225"/>
                  </a:lnTo>
                  <a:lnTo>
                    <a:pt x="124304" y="86780"/>
                  </a:lnTo>
                  <a:lnTo>
                    <a:pt x="165481" y="47483"/>
                  </a:lnTo>
                  <a:lnTo>
                    <a:pt x="174265" y="32644"/>
                  </a:lnTo>
                  <a:lnTo>
                    <a:pt x="176668" y="24960"/>
                  </a:lnTo>
                  <a:lnTo>
                    <a:pt x="175324" y="21522"/>
                  </a:lnTo>
                  <a:lnTo>
                    <a:pt x="158305" y="5838"/>
                  </a:lnTo>
                  <a:lnTo>
                    <a:pt x="146754" y="2463"/>
                  </a:lnTo>
                  <a:lnTo>
                    <a:pt x="104848" y="0"/>
                  </a:lnTo>
                  <a:lnTo>
                    <a:pt x="69330" y="787"/>
                  </a:lnTo>
                  <a:lnTo>
                    <a:pt x="25607" y="16015"/>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70" name="Shape 170"/>
            <p:cNvSpPr/>
            <p:nvPr/>
          </p:nvSpPr>
          <p:spPr>
            <a:xfrm>
              <a:off x="6482953" y="2803922"/>
              <a:ext cx="0" cy="8930"/>
            </a:xfrm>
            <a:custGeom>
              <a:avLst/>
              <a:gdLst/>
              <a:ahLst/>
              <a:cxnLst/>
              <a:rect l="0" t="0" r="0" b="0"/>
              <a:pathLst>
                <a:path w="1" h="8931" extrusionOk="0">
                  <a:moveTo>
                    <a:pt x="0" y="0"/>
                  </a:moveTo>
                  <a:lnTo>
                    <a:pt x="0" y="8930"/>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71" name="Shape 171"/>
            <p:cNvSpPr/>
            <p:nvPr/>
          </p:nvSpPr>
          <p:spPr>
            <a:xfrm>
              <a:off x="6384739" y="2884289"/>
              <a:ext cx="26777" cy="160734"/>
            </a:xfrm>
            <a:custGeom>
              <a:avLst/>
              <a:gdLst/>
              <a:ahLst/>
              <a:cxnLst/>
              <a:rect l="0" t="0" r="0" b="0"/>
              <a:pathLst>
                <a:path w="26778" h="160735" extrusionOk="0">
                  <a:moveTo>
                    <a:pt x="26777" y="0"/>
                  </a:moveTo>
                  <a:lnTo>
                    <a:pt x="26777" y="4740"/>
                  </a:lnTo>
                  <a:lnTo>
                    <a:pt x="8296" y="45841"/>
                  </a:lnTo>
                  <a:lnTo>
                    <a:pt x="3680" y="58077"/>
                  </a:lnTo>
                  <a:lnTo>
                    <a:pt x="312" y="100422"/>
                  </a:lnTo>
                  <a:lnTo>
                    <a:pt x="0" y="141109"/>
                  </a:lnTo>
                  <a:lnTo>
                    <a:pt x="2639" y="149697"/>
                  </a:lnTo>
                  <a:lnTo>
                    <a:pt x="8916" y="160734"/>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72" name="Shape 172"/>
            <p:cNvSpPr/>
            <p:nvPr/>
          </p:nvSpPr>
          <p:spPr>
            <a:xfrm>
              <a:off x="6107905" y="2875358"/>
              <a:ext cx="250033" cy="53579"/>
            </a:xfrm>
            <a:custGeom>
              <a:avLst/>
              <a:gdLst/>
              <a:ahLst/>
              <a:cxnLst/>
              <a:rect l="0" t="0" r="0" b="0"/>
              <a:pathLst>
                <a:path w="250034" h="53580" extrusionOk="0">
                  <a:moveTo>
                    <a:pt x="250033" y="0"/>
                  </a:moveTo>
                  <a:lnTo>
                    <a:pt x="225925" y="993"/>
                  </a:lnTo>
                  <a:lnTo>
                    <a:pt x="186701" y="12429"/>
                  </a:lnTo>
                  <a:lnTo>
                    <a:pt x="151011" y="20991"/>
                  </a:lnTo>
                  <a:lnTo>
                    <a:pt x="109017" y="29812"/>
                  </a:lnTo>
                  <a:lnTo>
                    <a:pt x="69895" y="38709"/>
                  </a:lnTo>
                  <a:lnTo>
                    <a:pt x="29241" y="49612"/>
                  </a:lnTo>
                  <a:lnTo>
                    <a:pt x="0" y="53579"/>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73" name="Shape 173"/>
            <p:cNvSpPr/>
            <p:nvPr/>
          </p:nvSpPr>
          <p:spPr>
            <a:xfrm>
              <a:off x="6206241" y="2714625"/>
              <a:ext cx="35611" cy="330398"/>
            </a:xfrm>
            <a:custGeom>
              <a:avLst/>
              <a:gdLst/>
              <a:ahLst/>
              <a:cxnLst/>
              <a:rect l="0" t="0" r="0" b="0"/>
              <a:pathLst>
                <a:path w="35612" h="330399" extrusionOk="0">
                  <a:moveTo>
                    <a:pt x="8822" y="0"/>
                  </a:moveTo>
                  <a:lnTo>
                    <a:pt x="1133" y="7688"/>
                  </a:lnTo>
                  <a:lnTo>
                    <a:pt x="0" y="38419"/>
                  </a:lnTo>
                  <a:lnTo>
                    <a:pt x="4664" y="77529"/>
                  </a:lnTo>
                  <a:lnTo>
                    <a:pt x="7590" y="112599"/>
                  </a:lnTo>
                  <a:lnTo>
                    <a:pt x="8578" y="151116"/>
                  </a:lnTo>
                  <a:lnTo>
                    <a:pt x="8774" y="187387"/>
                  </a:lnTo>
                  <a:lnTo>
                    <a:pt x="11453" y="214272"/>
                  </a:lnTo>
                  <a:lnTo>
                    <a:pt x="16922" y="257964"/>
                  </a:lnTo>
                  <a:lnTo>
                    <a:pt x="18498" y="278619"/>
                  </a:lnTo>
                  <a:lnTo>
                    <a:pt x="27422" y="318113"/>
                  </a:lnTo>
                  <a:lnTo>
                    <a:pt x="35611" y="330398"/>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74" name="Shape 174"/>
            <p:cNvSpPr/>
            <p:nvPr/>
          </p:nvSpPr>
          <p:spPr>
            <a:xfrm>
              <a:off x="5877544" y="2877136"/>
              <a:ext cx="239292" cy="176816"/>
            </a:xfrm>
            <a:custGeom>
              <a:avLst/>
              <a:gdLst/>
              <a:ahLst/>
              <a:cxnLst/>
              <a:rect l="0" t="0" r="0" b="0"/>
              <a:pathLst>
                <a:path w="239293" h="176817" extrusionOk="0">
                  <a:moveTo>
                    <a:pt x="167854" y="7152"/>
                  </a:moveTo>
                  <a:lnTo>
                    <a:pt x="151603" y="7152"/>
                  </a:lnTo>
                  <a:lnTo>
                    <a:pt x="130780" y="14220"/>
                  </a:lnTo>
                  <a:lnTo>
                    <a:pt x="113875" y="18176"/>
                  </a:lnTo>
                  <a:lnTo>
                    <a:pt x="72580" y="37040"/>
                  </a:lnTo>
                  <a:lnTo>
                    <a:pt x="31922" y="66855"/>
                  </a:lnTo>
                  <a:lnTo>
                    <a:pt x="4298" y="103766"/>
                  </a:lnTo>
                  <a:lnTo>
                    <a:pt x="0" y="115925"/>
                  </a:lnTo>
                  <a:lnTo>
                    <a:pt x="1640" y="125279"/>
                  </a:lnTo>
                  <a:lnTo>
                    <a:pt x="3468" y="130552"/>
                  </a:lnTo>
                  <a:lnTo>
                    <a:pt x="5677" y="134067"/>
                  </a:lnTo>
                  <a:lnTo>
                    <a:pt x="8142" y="136411"/>
                  </a:lnTo>
                  <a:lnTo>
                    <a:pt x="23130" y="146617"/>
                  </a:lnTo>
                  <a:lnTo>
                    <a:pt x="32756" y="148511"/>
                  </a:lnTo>
                  <a:lnTo>
                    <a:pt x="41003" y="146708"/>
                  </a:lnTo>
                  <a:lnTo>
                    <a:pt x="44591" y="144837"/>
                  </a:lnTo>
                  <a:lnTo>
                    <a:pt x="88921" y="134187"/>
                  </a:lnTo>
                  <a:lnTo>
                    <a:pt x="97385" y="128766"/>
                  </a:lnTo>
                  <a:lnTo>
                    <a:pt x="125256" y="93099"/>
                  </a:lnTo>
                  <a:lnTo>
                    <a:pt x="138801" y="51779"/>
                  </a:lnTo>
                  <a:lnTo>
                    <a:pt x="141969" y="19406"/>
                  </a:lnTo>
                  <a:lnTo>
                    <a:pt x="148116" y="7221"/>
                  </a:lnTo>
                  <a:lnTo>
                    <a:pt x="149624" y="0"/>
                  </a:lnTo>
                  <a:lnTo>
                    <a:pt x="150740" y="400"/>
                  </a:lnTo>
                  <a:lnTo>
                    <a:pt x="154626" y="3489"/>
                  </a:lnTo>
                  <a:lnTo>
                    <a:pt x="157014" y="8170"/>
                  </a:lnTo>
                  <a:lnTo>
                    <a:pt x="157651" y="10807"/>
                  </a:lnTo>
                  <a:lnTo>
                    <a:pt x="157084" y="13558"/>
                  </a:lnTo>
                  <a:lnTo>
                    <a:pt x="152536" y="23161"/>
                  </a:lnTo>
                  <a:lnTo>
                    <a:pt x="150144" y="63616"/>
                  </a:lnTo>
                  <a:lnTo>
                    <a:pt x="151053" y="78880"/>
                  </a:lnTo>
                  <a:lnTo>
                    <a:pt x="165445" y="120435"/>
                  </a:lnTo>
                  <a:lnTo>
                    <a:pt x="172119" y="139331"/>
                  </a:lnTo>
                  <a:lnTo>
                    <a:pt x="185884" y="158332"/>
                  </a:lnTo>
                  <a:lnTo>
                    <a:pt x="197654" y="170740"/>
                  </a:lnTo>
                  <a:lnTo>
                    <a:pt x="203588" y="174116"/>
                  </a:lnTo>
                  <a:lnTo>
                    <a:pt x="215483" y="176283"/>
                  </a:lnTo>
                  <a:lnTo>
                    <a:pt x="239292" y="176816"/>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sp>
          <p:nvSpPr>
            <p:cNvPr id="175" name="Shape 175"/>
            <p:cNvSpPr/>
            <p:nvPr/>
          </p:nvSpPr>
          <p:spPr>
            <a:xfrm>
              <a:off x="5670383" y="2866430"/>
              <a:ext cx="187491" cy="196406"/>
            </a:xfrm>
            <a:custGeom>
              <a:avLst/>
              <a:gdLst/>
              <a:ahLst/>
              <a:cxnLst/>
              <a:rect l="0" t="0" r="0" b="0"/>
              <a:pathLst>
                <a:path w="187492" h="196407" extrusionOk="0">
                  <a:moveTo>
                    <a:pt x="8896" y="0"/>
                  </a:moveTo>
                  <a:lnTo>
                    <a:pt x="8896" y="7688"/>
                  </a:lnTo>
                  <a:lnTo>
                    <a:pt x="2760" y="15813"/>
                  </a:lnTo>
                  <a:lnTo>
                    <a:pt x="1209" y="21249"/>
                  </a:lnTo>
                  <a:lnTo>
                    <a:pt x="336" y="34628"/>
                  </a:lnTo>
                  <a:lnTo>
                    <a:pt x="9083" y="74524"/>
                  </a:lnTo>
                  <a:lnTo>
                    <a:pt x="16479" y="104194"/>
                  </a:lnTo>
                  <a:lnTo>
                    <a:pt x="20295" y="133947"/>
                  </a:lnTo>
                  <a:lnTo>
                    <a:pt x="24842" y="151805"/>
                  </a:lnTo>
                  <a:lnTo>
                    <a:pt x="24914" y="162718"/>
                  </a:lnTo>
                  <a:lnTo>
                    <a:pt x="18580" y="184198"/>
                  </a:lnTo>
                  <a:lnTo>
                    <a:pt x="18163" y="190345"/>
                  </a:lnTo>
                  <a:lnTo>
                    <a:pt x="17058" y="192381"/>
                  </a:lnTo>
                  <a:lnTo>
                    <a:pt x="15330" y="193738"/>
                  </a:lnTo>
                  <a:lnTo>
                    <a:pt x="9009" y="196406"/>
                  </a:lnTo>
                  <a:lnTo>
                    <a:pt x="8931" y="191698"/>
                  </a:lnTo>
                  <a:lnTo>
                    <a:pt x="797" y="163442"/>
                  </a:lnTo>
                  <a:lnTo>
                    <a:pt x="0" y="118935"/>
                  </a:lnTo>
                  <a:lnTo>
                    <a:pt x="9686" y="82212"/>
                  </a:lnTo>
                  <a:lnTo>
                    <a:pt x="18061" y="65700"/>
                  </a:lnTo>
                  <a:lnTo>
                    <a:pt x="34520" y="46492"/>
                  </a:lnTo>
                  <a:lnTo>
                    <a:pt x="68587" y="24235"/>
                  </a:lnTo>
                  <a:lnTo>
                    <a:pt x="107928" y="8985"/>
                  </a:lnTo>
                  <a:lnTo>
                    <a:pt x="138261" y="1775"/>
                  </a:lnTo>
                  <a:lnTo>
                    <a:pt x="151059" y="3434"/>
                  </a:lnTo>
                  <a:lnTo>
                    <a:pt x="177715" y="11093"/>
                  </a:lnTo>
                  <a:lnTo>
                    <a:pt x="187491" y="17859"/>
                  </a:lnTo>
                </a:path>
              </a:pathLst>
            </a:custGeom>
            <a:noFill/>
            <a:ln w="19050" cap="flat" cmpd="sng">
              <a:solidFill>
                <a:srgbClr val="0000FF"/>
              </a:solidFill>
              <a:prstDash val="solid"/>
              <a:round/>
              <a:headEnd type="none" w="med" len="med"/>
              <a:tailEnd type="none" w="med" len="med"/>
            </a:ln>
          </p:spPr>
          <p:txBody>
            <a:bodyPr lIns="91425" tIns="45700" rIns="91425" bIns="45700" numCol="1" anchor="ctr" anchorCtr="0">
              <a:noAutofit/>
            </a:bodyPr>
            <a:lstStyle/>
            <a:p>
              <a:pPr marL="0" marR="0" lvl="0" indent="0" algn="ctr" rtl="0">
                <a:spcBef>
                  <a:spcPts val="0"/>
                </a:spcBef>
                <a:buNone/>
              </a:pPr>
              <a:endParaRPr sz="1800" b="0" i="0" u="none" strike="noStrike" cap="none" baseline="0" dirty="0">
                <a:solidFill>
                  <a:schemeClr val="dk1"/>
                </a:solidFill>
                <a:latin typeface="Quattrocento"/>
                <a:ea typeface="Quattrocento"/>
                <a:cs typeface="Quattrocento"/>
                <a:sym typeface="Quattrocento"/>
              </a:endParaRPr>
            </a:p>
          </p:txBody>
        </p:sp>
      </p:grpSp>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960120" y="466343"/>
            <a:ext cx="7221473" cy="1362112"/>
          </a:xfrm>
          <a:prstGeom prst="rect">
            <a:avLst/>
          </a:prstGeom>
          <a:noFill/>
          <a:ln>
            <a:noFill/>
          </a:ln>
        </p:spPr>
        <p:txBody>
          <a:bodyPr lIns="91425" tIns="45700" rIns="91425" bIns="45700" anchor="ctr" anchorCtr="0">
            <a:noAutofit/>
          </a:bodyPr>
          <a:lstStyle/>
          <a:p>
            <a:pPr marL="0" marR="0" lvl="0" indent="0" algn="l" rtl="0">
              <a:lnSpc>
                <a:spcPct val="95000"/>
              </a:lnSpc>
              <a:spcBef>
                <a:spcPts val="0"/>
              </a:spcBef>
              <a:buClr>
                <a:schemeClr val="lt1"/>
              </a:buClr>
              <a:buSzPct val="25000"/>
              <a:buFont typeface="Calibri"/>
              <a:buNone/>
            </a:pPr>
            <a:r>
              <a:rPr lang="en-US" sz="3000" b="1" i="0" u="none" strike="noStrike" cap="none" baseline="0">
                <a:solidFill>
                  <a:schemeClr val="lt1"/>
                </a:solidFill>
                <a:latin typeface="Calibri"/>
                <a:ea typeface="Calibri"/>
                <a:cs typeface="Calibri"/>
                <a:sym typeface="Calibri"/>
              </a:rPr>
              <a:t>BLOCK OF WOOD DEMO</a:t>
            </a:r>
          </a:p>
        </p:txBody>
      </p:sp>
      <p:sp>
        <p:nvSpPr>
          <p:cNvPr id="237" name="Shape 237"/>
          <p:cNvSpPr txBox="1">
            <a:spLocks noGrp="1"/>
          </p:cNvSpPr>
          <p:nvPr>
            <p:ph type="body" idx="1"/>
          </p:nvPr>
        </p:nvSpPr>
        <p:spPr>
          <a:xfrm>
            <a:off x="270933" y="2070846"/>
            <a:ext cx="8873066" cy="4182034"/>
          </a:xfrm>
          <a:prstGeom prst="rect">
            <a:avLst/>
          </a:prstGeom>
          <a:noFill/>
          <a:ln>
            <a:noFill/>
          </a:ln>
        </p:spPr>
        <p:txBody>
          <a:bodyPr lIns="91425" tIns="45700" rIns="91425" bIns="45700" anchor="t" anchorCtr="0">
            <a:noAutofit/>
          </a:bodyPr>
          <a:lstStyle/>
          <a:p>
            <a:pPr marL="228600" marR="0" lvl="0" indent="0" algn="l" rtl="0">
              <a:lnSpc>
                <a:spcPct val="100000"/>
              </a:lnSpc>
              <a:spcBef>
                <a:spcPts val="0"/>
              </a:spcBef>
              <a:buClr>
                <a:schemeClr val="dk1"/>
              </a:buClr>
              <a:buFont typeface="Arial"/>
              <a:buNone/>
            </a:pPr>
            <a:endParaRPr sz="3600" b="0" i="0" u="none" strike="noStrike" cap="none" baseline="0">
              <a:solidFill>
                <a:schemeClr val="dk1"/>
              </a:solidFill>
              <a:latin typeface="Calibri"/>
              <a:ea typeface="Calibri"/>
              <a:cs typeface="Calibri"/>
              <a:sym typeface="Calibri"/>
            </a:endParaRPr>
          </a:p>
          <a:p>
            <a:pPr marL="0" marR="0" lvl="0" indent="0" algn="l" rtl="0">
              <a:lnSpc>
                <a:spcPct val="100000"/>
              </a:lnSpc>
              <a:spcBef>
                <a:spcPts val="1500"/>
              </a:spcBef>
              <a:buClr>
                <a:schemeClr val="dk1"/>
              </a:buClr>
              <a:buFont typeface="Noto Symbol"/>
              <a:buNone/>
            </a:pPr>
            <a:endParaRPr sz="3600" b="0" i="0" u="none" strike="noStrike" cap="none" baseline="0">
              <a:solidFill>
                <a:schemeClr val="dk1"/>
              </a:solidFill>
              <a:latin typeface="Calibri"/>
              <a:ea typeface="Calibri"/>
              <a:cs typeface="Calibri"/>
              <a:sym typeface="Calibri"/>
            </a:endParaRPr>
          </a:p>
        </p:txBody>
      </p:sp>
      <p:sp>
        <p:nvSpPr>
          <p:cNvPr id="238" name="Shape 238"/>
          <p:cNvSpPr/>
          <p:nvPr/>
        </p:nvSpPr>
        <p:spPr>
          <a:xfrm>
            <a:off x="1506827" y="3181082"/>
            <a:ext cx="1574442" cy="1674252"/>
          </a:xfrm>
          <a:prstGeom prst="rect">
            <a:avLst/>
          </a:prstGeom>
          <a:solidFill>
            <a:schemeClr val="accent1"/>
          </a:solidFill>
          <a:ln w="12700" cap="flat" cmpd="sng">
            <a:solidFill>
              <a:srgbClr val="A28E2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39" name="Shape 239"/>
          <p:cNvSpPr/>
          <p:nvPr/>
        </p:nvSpPr>
        <p:spPr>
          <a:xfrm>
            <a:off x="4103530" y="3193959"/>
            <a:ext cx="1574442" cy="1674252"/>
          </a:xfrm>
          <a:prstGeom prst="rect">
            <a:avLst/>
          </a:prstGeom>
          <a:solidFill>
            <a:schemeClr val="accent1"/>
          </a:solidFill>
          <a:ln w="12700" cap="flat" cmpd="sng">
            <a:solidFill>
              <a:srgbClr val="A28E2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40" name="Shape 240"/>
          <p:cNvSpPr/>
          <p:nvPr/>
        </p:nvSpPr>
        <p:spPr>
          <a:xfrm>
            <a:off x="4452870" y="3554570"/>
            <a:ext cx="260796" cy="373487"/>
          </a:xfrm>
          <a:prstGeom prst="ellipse">
            <a:avLst/>
          </a:prstGeom>
          <a:solidFill>
            <a:srgbClr val="DCD8CF"/>
          </a:solidFill>
          <a:ln w="12700" cap="flat" cmpd="sng">
            <a:solidFill>
              <a:srgbClr val="A28E2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41" name="Shape 241"/>
          <p:cNvSpPr/>
          <p:nvPr/>
        </p:nvSpPr>
        <p:spPr>
          <a:xfrm>
            <a:off x="4452870" y="4192072"/>
            <a:ext cx="260796" cy="373487"/>
          </a:xfrm>
          <a:prstGeom prst="ellipse">
            <a:avLst/>
          </a:prstGeom>
          <a:solidFill>
            <a:srgbClr val="DCD8CF"/>
          </a:solidFill>
          <a:ln w="12700" cap="flat" cmpd="sng">
            <a:solidFill>
              <a:srgbClr val="A28E2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
        <p:nvSpPr>
          <p:cNvPr id="242" name="Shape 242"/>
          <p:cNvSpPr/>
          <p:nvPr/>
        </p:nvSpPr>
        <p:spPr>
          <a:xfrm>
            <a:off x="5014711" y="4192074"/>
            <a:ext cx="260796" cy="373487"/>
          </a:xfrm>
          <a:prstGeom prst="ellipse">
            <a:avLst/>
          </a:prstGeom>
          <a:solidFill>
            <a:srgbClr val="DCD8CF"/>
          </a:solidFill>
          <a:ln w="12700" cap="flat" cmpd="sng">
            <a:solidFill>
              <a:srgbClr val="A28E2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baseline="0">
                <a:solidFill>
                  <a:schemeClr val="lt1"/>
                </a:solidFill>
                <a:latin typeface="Calibri"/>
                <a:ea typeface="Calibri"/>
                <a:cs typeface="Calibri"/>
                <a:sym typeface="Calibri"/>
              </a:rPr>
              <a:t>v</a:t>
            </a:r>
          </a:p>
        </p:txBody>
      </p:sp>
      <p:sp>
        <p:nvSpPr>
          <p:cNvPr id="243" name="Shape 243"/>
          <p:cNvSpPr/>
          <p:nvPr/>
        </p:nvSpPr>
        <p:spPr>
          <a:xfrm>
            <a:off x="5014711" y="3556715"/>
            <a:ext cx="260796" cy="373487"/>
          </a:xfrm>
          <a:prstGeom prst="ellipse">
            <a:avLst/>
          </a:prstGeom>
          <a:solidFill>
            <a:srgbClr val="DCD8CF"/>
          </a:solidFill>
          <a:ln w="12700" cap="flat" cmpd="sng">
            <a:solidFill>
              <a:srgbClr val="A28E28"/>
            </a:solidFill>
            <a:prstDash val="solid"/>
            <a:miter/>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8464053"/>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Shape 621"/>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Lab Part 2</a:t>
            </a:r>
            <a:br>
              <a:rPr lang="en-US" sz="4800" b="1" i="0" u="none" strike="noStrike" cap="none" baseline="0">
                <a:solidFill>
                  <a:schemeClr val="dk2"/>
                </a:solidFill>
                <a:latin typeface="Quattrocento"/>
                <a:ea typeface="Quattrocento"/>
                <a:cs typeface="Quattrocento"/>
                <a:sym typeface="Quattrocento"/>
              </a:rPr>
            </a:br>
            <a:r>
              <a:rPr lang="en-US" sz="4800" b="1" i="0" u="none" strike="noStrike" cap="none" baseline="0">
                <a:solidFill>
                  <a:schemeClr val="dk2"/>
                </a:solidFill>
                <a:latin typeface="Quattrocento"/>
                <a:ea typeface="Quattrocento"/>
                <a:cs typeface="Quattrocento"/>
                <a:sym typeface="Quattrocento"/>
              </a:rPr>
              <a:t>Analysis of GRAPH</a:t>
            </a:r>
          </a:p>
        </p:txBody>
      </p:sp>
      <p:sp>
        <p:nvSpPr>
          <p:cNvPr id="622" name="Shape 622"/>
          <p:cNvSpPr txBox="1">
            <a:spLocks noGrp="1"/>
          </p:cNvSpPr>
          <p:nvPr>
            <p:ph type="body" idx="1"/>
          </p:nvPr>
        </p:nvSpPr>
        <p:spPr>
          <a:xfrm>
            <a:off x="0" y="2070846"/>
            <a:ext cx="9144000" cy="4787154"/>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SzPct val="98529"/>
              <a:buFont typeface="Noto Symbol"/>
              <a:buChar char="●"/>
            </a:pPr>
            <a:r>
              <a:rPr lang="en-US" sz="3350" b="0" i="0" u="none" strike="noStrike" cap="none" baseline="0">
                <a:solidFill>
                  <a:schemeClr val="lt1"/>
                </a:solidFill>
                <a:latin typeface="Quattrocento"/>
                <a:ea typeface="Quattrocento"/>
                <a:cs typeface="Quattrocento"/>
                <a:sym typeface="Quattrocento"/>
              </a:rPr>
              <a:t>Write what your graph shows. </a:t>
            </a:r>
          </a:p>
          <a:p>
            <a:pPr marL="342900" marR="0" lvl="0" indent="-342900" algn="l" rtl="0">
              <a:lnSpc>
                <a:spcPct val="80000"/>
              </a:lnSpc>
              <a:spcBef>
                <a:spcPts val="2000"/>
              </a:spcBef>
              <a:buClr>
                <a:schemeClr val="lt1"/>
              </a:buClr>
              <a:buSzPct val="98529"/>
              <a:buFont typeface="Noto Symbol"/>
              <a:buChar char="●"/>
            </a:pPr>
            <a:r>
              <a:rPr lang="en-US" sz="3350" b="0" i="0" u="none" strike="noStrike" cap="none" baseline="0">
                <a:solidFill>
                  <a:schemeClr val="lt1"/>
                </a:solidFill>
                <a:latin typeface="Quattrocento"/>
                <a:ea typeface="Quattrocento"/>
                <a:cs typeface="Quattrocento"/>
                <a:sym typeface="Quattrocento"/>
              </a:rPr>
              <a:t>Look at the graph you created with the points representing the volume and mass of each of the objects plotted on it. What pattern do you see?  Underneath or next to your graph, write your explanation for what you observe. </a:t>
            </a:r>
          </a:p>
          <a:p>
            <a:pPr marL="342900" marR="0" lvl="0" indent="-342900" algn="l" rtl="0">
              <a:lnSpc>
                <a:spcPct val="80000"/>
              </a:lnSpc>
              <a:spcBef>
                <a:spcPts val="2000"/>
              </a:spcBef>
              <a:buClr>
                <a:schemeClr val="lt1"/>
              </a:buClr>
              <a:buSzPct val="98529"/>
              <a:buFont typeface="Arial"/>
              <a:buChar char="●"/>
            </a:pPr>
            <a:r>
              <a:rPr lang="en-US" sz="3350" b="0" i="0" u="none" strike="noStrike" cap="none" baseline="0">
                <a:solidFill>
                  <a:schemeClr val="lt1"/>
                </a:solidFill>
                <a:latin typeface="Quattrocento"/>
                <a:ea typeface="Quattrocento"/>
                <a:cs typeface="Quattrocento"/>
                <a:sym typeface="Quattrocento"/>
              </a:rPr>
              <a:t>MIT – best dotted lines</a:t>
            </a:r>
          </a:p>
          <a:p>
            <a:pPr marL="342900" marR="0" lvl="0" indent="-342900" algn="l" rtl="0">
              <a:lnSpc>
                <a:spcPct val="80000"/>
              </a:lnSpc>
              <a:spcBef>
                <a:spcPts val="2000"/>
              </a:spcBef>
              <a:buClr>
                <a:schemeClr val="lt1"/>
              </a:buClr>
              <a:buSzPct val="98529"/>
              <a:buFont typeface="Arial"/>
              <a:buChar char="●"/>
            </a:pPr>
            <a:r>
              <a:rPr lang="en-US" sz="3350" b="0" i="0" u="sng" strike="noStrike" cap="none" baseline="0">
                <a:solidFill>
                  <a:schemeClr val="hlink"/>
                </a:solidFill>
                <a:latin typeface="Quattrocento"/>
                <a:ea typeface="Quattrocento"/>
                <a:cs typeface="Quattrocento"/>
                <a:sym typeface="Quattrocento"/>
                <a:hlinkClick r:id="rId3"/>
              </a:rPr>
              <a:t>http://www.youtube.com/watch?v=l789l6np-qA</a:t>
            </a:r>
          </a:p>
          <a:p>
            <a:pPr marL="342900" marR="0" lvl="0" indent="-131445" algn="l" rtl="0">
              <a:lnSpc>
                <a:spcPct val="80000"/>
              </a:lnSpc>
              <a:spcBef>
                <a:spcPts val="2000"/>
              </a:spcBef>
              <a:buClr>
                <a:schemeClr val="lt1"/>
              </a:buClr>
              <a:buFont typeface="Noto Symbol"/>
              <a:buNone/>
            </a:pPr>
            <a:endParaRPr sz="335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title"/>
          </p:nvPr>
        </p:nvSpPr>
        <p:spPr>
          <a:xfrm>
            <a:off x="765174" y="79467"/>
            <a:ext cx="8238148"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Density Lab Part 2</a:t>
            </a:r>
            <a:br>
              <a:rPr lang="en-US" sz="4800" b="1" i="0" u="none" strike="noStrike" cap="none" baseline="0">
                <a:solidFill>
                  <a:schemeClr val="dk2"/>
                </a:solidFill>
                <a:latin typeface="Quattrocento"/>
                <a:ea typeface="Quattrocento"/>
                <a:cs typeface="Quattrocento"/>
                <a:sym typeface="Quattrocento"/>
              </a:rPr>
            </a:br>
            <a:r>
              <a:rPr lang="en-US" sz="4800" b="1" i="0" u="none" strike="noStrike" cap="none" baseline="0">
                <a:solidFill>
                  <a:schemeClr val="dk2"/>
                </a:solidFill>
                <a:latin typeface="Quattrocento"/>
                <a:ea typeface="Quattrocento"/>
                <a:cs typeface="Quattrocento"/>
                <a:sym typeface="Quattrocento"/>
              </a:rPr>
              <a:t>Graph Analysis Continued</a:t>
            </a:r>
          </a:p>
        </p:txBody>
      </p:sp>
      <p:sp>
        <p:nvSpPr>
          <p:cNvPr id="628" name="Shape 628"/>
          <p:cNvSpPr txBox="1">
            <a:spLocks noGrp="1"/>
          </p:cNvSpPr>
          <p:nvPr>
            <p:ph type="body" idx="1"/>
          </p:nvPr>
        </p:nvSpPr>
        <p:spPr>
          <a:xfrm>
            <a:off x="0" y="2070846"/>
            <a:ext cx="9144000" cy="478715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0" i="0" u="none" strike="noStrike" cap="none" baseline="0">
                <a:solidFill>
                  <a:schemeClr val="lt1"/>
                </a:solidFill>
                <a:latin typeface="Quattrocento"/>
                <a:ea typeface="Quattrocento"/>
                <a:cs typeface="Quattrocento"/>
                <a:sym typeface="Quattrocento"/>
              </a:rPr>
              <a:t>Would an object with a mass of 29 grams and a volume of 10 mL sink or float in water? Give evidence for your answer.</a:t>
            </a:r>
          </a:p>
          <a:p>
            <a:pPr marL="342900" marR="0" lvl="0" indent="-342900" algn="l" rtl="0">
              <a:spcBef>
                <a:spcPts val="2000"/>
              </a:spcBef>
              <a:buClr>
                <a:schemeClr val="lt1"/>
              </a:buClr>
              <a:buSzPct val="100000"/>
              <a:buFont typeface="Noto Symbol"/>
              <a:buChar char="●"/>
            </a:pPr>
            <a:r>
              <a:rPr lang="en-US" sz="3600" b="0" i="0" u="none" strike="noStrike" cap="none" baseline="0">
                <a:solidFill>
                  <a:schemeClr val="lt1"/>
                </a:solidFill>
                <a:latin typeface="Quattrocento"/>
                <a:ea typeface="Quattrocento"/>
                <a:cs typeface="Quattrocento"/>
                <a:sym typeface="Quattrocento"/>
              </a:rPr>
              <a:t>Would a 50 g piece of lead or a 50 g piece of Styrofoam displace more water when </a:t>
            </a:r>
            <a:r>
              <a:rPr lang="en-US" sz="3600" b="1" i="0" u="none" strike="noStrike" cap="none" baseline="0">
                <a:solidFill>
                  <a:schemeClr val="lt1"/>
                </a:solidFill>
                <a:latin typeface="Quattrocento"/>
                <a:ea typeface="Quattrocento"/>
                <a:cs typeface="Quattrocento"/>
                <a:sym typeface="Quattrocento"/>
              </a:rPr>
              <a:t>completely</a:t>
            </a:r>
            <a:r>
              <a:rPr lang="en-US" sz="3600" b="0" i="0" u="none" strike="noStrike" cap="none" baseline="0">
                <a:solidFill>
                  <a:schemeClr val="lt1"/>
                </a:solidFill>
                <a:latin typeface="Quattrocento"/>
                <a:ea typeface="Quattrocento"/>
                <a:cs typeface="Quattrocento"/>
                <a:sym typeface="Quattrocento"/>
              </a:rPr>
              <a:t> submerged? Give evidence for your answer. </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8">
                                            <p:txEl>
                                              <p:pRg st="0" end="0"/>
                                            </p:txEl>
                                          </p:spTgt>
                                        </p:tgtEl>
                                        <p:attrNameLst>
                                          <p:attrName>style.visibility</p:attrName>
                                        </p:attrNameLst>
                                      </p:cBhvr>
                                      <p:to>
                                        <p:strVal val="visible"/>
                                      </p:to>
                                    </p:set>
                                    <p:animEffect transition="in" filter="fade">
                                      <p:cBhvr>
                                        <p:cTn id="7" dur="500"/>
                                        <p:tgtEl>
                                          <p:spTgt spid="6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8">
                                            <p:txEl>
                                              <p:pRg st="1" end="1"/>
                                            </p:txEl>
                                          </p:spTgt>
                                        </p:tgtEl>
                                        <p:attrNameLst>
                                          <p:attrName>style.visibility</p:attrName>
                                        </p:attrNameLst>
                                      </p:cBhvr>
                                      <p:to>
                                        <p:strVal val="visible"/>
                                      </p:to>
                                    </p:set>
                                    <p:animEffect transition="in" filter="fade">
                                      <p:cBhvr>
                                        <p:cTn id="12" dur="500"/>
                                        <p:tgtEl>
                                          <p:spTgt spid="6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COKE DEMO</a:t>
            </a:r>
          </a:p>
        </p:txBody>
      </p:sp>
      <p:sp>
        <p:nvSpPr>
          <p:cNvPr id="634" name="Shape 634"/>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2400" b="0" i="0" u="sng" strike="noStrike" cap="none" baseline="0">
                <a:solidFill>
                  <a:schemeClr val="hlink"/>
                </a:solidFill>
                <a:latin typeface="Quattrocento"/>
                <a:ea typeface="Quattrocento"/>
                <a:cs typeface="Quattrocento"/>
                <a:sym typeface="Quattrocento"/>
                <a:hlinkClick r:id="rId3"/>
              </a:rPr>
              <a:t>How Much Sugar in a Coke?</a:t>
            </a:r>
          </a:p>
          <a:p>
            <a:pPr marL="342900" marR="0" lvl="0" indent="-342900" algn="l" rtl="0">
              <a:spcBef>
                <a:spcPts val="2000"/>
              </a:spcBef>
              <a:buClr>
                <a:schemeClr val="lt1"/>
              </a:buClr>
              <a:buSzPct val="100000"/>
              <a:buFont typeface="Noto Symbol"/>
              <a:buChar char="●"/>
            </a:pPr>
            <a:r>
              <a:rPr lang="en-US" sz="2400" b="0" i="0" u="sng" strike="noStrike" cap="none" baseline="0">
                <a:solidFill>
                  <a:schemeClr val="hlink"/>
                </a:solidFill>
                <a:latin typeface="Quattrocento"/>
                <a:ea typeface="Quattrocento"/>
                <a:cs typeface="Quattrocento"/>
                <a:sym typeface="Quattrocento"/>
                <a:hlinkClick r:id="rId3"/>
              </a:rPr>
              <a:t>http://www.youtube.com/watch?v=yKZ2ZqBYlrI</a:t>
            </a:r>
          </a:p>
          <a:p>
            <a:pPr marL="342900" marR="0" lvl="0" indent="-190500" algn="l" rtl="0">
              <a:spcBef>
                <a:spcPts val="2000"/>
              </a:spcBef>
              <a:buClr>
                <a:schemeClr val="lt1"/>
              </a:buClr>
              <a:buFont typeface="Noto Symbol"/>
              <a:buNone/>
            </a:pPr>
            <a:endParaRPr sz="24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a:solidFill>
                  <a:schemeClr val="dk2"/>
                </a:solidFill>
                <a:latin typeface="Quattrocento"/>
                <a:ea typeface="Quattrocento"/>
                <a:cs typeface="Quattrocento"/>
                <a:sym typeface="Quattrocento"/>
              </a:rPr>
              <a:t>Short Video Review</a:t>
            </a:r>
          </a:p>
        </p:txBody>
      </p:sp>
      <p:sp>
        <p:nvSpPr>
          <p:cNvPr id="640" name="Shape 640"/>
          <p:cNvSpPr txBox="1">
            <a:spLocks noGrp="1"/>
          </p:cNvSpPr>
          <p:nvPr>
            <p:ph type="body" idx="1"/>
          </p:nvPr>
        </p:nvSpPr>
        <p:spPr>
          <a:xfrm>
            <a:off x="270934" y="2070846"/>
            <a:ext cx="8873065" cy="4182034"/>
          </a:xfrm>
          <a:prstGeom prst="rect">
            <a:avLst/>
          </a:prstGeom>
          <a:noFill/>
          <a:ln>
            <a:noFill/>
          </a:ln>
        </p:spPr>
        <p:txBody>
          <a:bodyPr lIns="91425" tIns="45700" rIns="91425" bIns="45700" numCol="1" anchor="t" anchorCtr="0">
            <a:noAutofit/>
          </a:bodyPr>
          <a:lstStyle/>
          <a:p>
            <a:pPr marL="342900" marR="0" lvl="0" indent="-342900" algn="l" rtl="0">
              <a:lnSpc>
                <a:spcPct val="80000"/>
              </a:lnSpc>
              <a:spcBef>
                <a:spcPts val="0"/>
              </a:spcBef>
              <a:buClr>
                <a:schemeClr val="lt1"/>
              </a:buClr>
              <a:buSzPct val="100000"/>
              <a:buFont typeface="Arial"/>
              <a:buChar char="•"/>
            </a:pPr>
            <a:r>
              <a:rPr lang="en-US" sz="2800" b="0" i="0" u="none" strike="noStrike" cap="none" baseline="0">
                <a:solidFill>
                  <a:schemeClr val="lt1"/>
                </a:solidFill>
                <a:latin typeface="Quattrocento"/>
                <a:ea typeface="Quattrocento"/>
                <a:cs typeface="Quattrocento"/>
                <a:sym typeface="Quattrocento"/>
              </a:rPr>
              <a:t>MIT – best dotted lines</a:t>
            </a:r>
          </a:p>
          <a:p>
            <a:pPr marL="342900" marR="0" lvl="0" indent="-342900" algn="l" rtl="0">
              <a:lnSpc>
                <a:spcPct val="80000"/>
              </a:lnSpc>
              <a:spcBef>
                <a:spcPts val="2000"/>
              </a:spcBef>
              <a:buClr>
                <a:schemeClr val="lt1"/>
              </a:buClr>
              <a:buSzPct val="100000"/>
              <a:buFont typeface="Arial"/>
              <a:buChar char="•"/>
            </a:pPr>
            <a:r>
              <a:rPr lang="en-US" sz="2800" b="0" i="0" u="sng" strike="noStrike" cap="none" baseline="0">
                <a:solidFill>
                  <a:schemeClr val="hlink"/>
                </a:solidFill>
                <a:latin typeface="Quattrocento"/>
                <a:ea typeface="Quattrocento"/>
                <a:cs typeface="Quattrocento"/>
                <a:sym typeface="Quattrocento"/>
                <a:hlinkClick r:id="rId3"/>
              </a:rPr>
              <a:t>http://www.youtube.com/watch?v=l789l6np-qA</a:t>
            </a:r>
          </a:p>
          <a:p>
            <a:pPr marL="342900" marR="0" lvl="0" indent="-165735" algn="l" rtl="0">
              <a:lnSpc>
                <a:spcPct val="80000"/>
              </a:lnSpc>
              <a:spcBef>
                <a:spcPts val="2000"/>
              </a:spcBef>
              <a:buClr>
                <a:schemeClr val="lt1"/>
              </a:buClr>
              <a:buFont typeface="Arial"/>
              <a:buNone/>
            </a:pPr>
            <a:endParaRPr sz="2800" b="0" i="0" u="none" strike="noStrike" cap="none" baseline="0">
              <a:solidFill>
                <a:schemeClr val="lt1"/>
              </a:solidFill>
              <a:latin typeface="Quattrocento"/>
              <a:ea typeface="Quattrocento"/>
              <a:cs typeface="Quattrocento"/>
              <a:sym typeface="Quattrocento"/>
            </a:endParaRPr>
          </a:p>
          <a:p>
            <a:pPr marL="342900" marR="0" lvl="0" indent="-342900" algn="l" rtl="0">
              <a:lnSpc>
                <a:spcPct val="80000"/>
              </a:lnSpc>
              <a:spcBef>
                <a:spcPts val="2000"/>
              </a:spcBef>
              <a:buClr>
                <a:schemeClr val="lt1"/>
              </a:buClr>
              <a:buSzPct val="100000"/>
              <a:buFont typeface="Arial"/>
              <a:buChar char="•"/>
            </a:pPr>
            <a:r>
              <a:rPr lang="en-US" sz="2800" b="0" i="0" u="sng" strike="noStrike" cap="none" baseline="0">
                <a:solidFill>
                  <a:schemeClr val="hlink"/>
                </a:solidFill>
                <a:latin typeface="Quattrocento"/>
                <a:ea typeface="Quattrocento"/>
                <a:cs typeface="Quattrocento"/>
                <a:sym typeface="Quattrocento"/>
                <a:hlinkClick r:id="rId4"/>
              </a:rPr>
              <a:t>EUREKA EPISODE 25 Volume and Density </a:t>
            </a:r>
          </a:p>
          <a:p>
            <a:pPr marL="342900" marR="0" lvl="0" indent="-342900" algn="l" rtl="0">
              <a:lnSpc>
                <a:spcPct val="80000"/>
              </a:lnSpc>
              <a:spcBef>
                <a:spcPts val="2000"/>
              </a:spcBef>
              <a:buClr>
                <a:schemeClr val="lt1"/>
              </a:buClr>
              <a:buSzPct val="100000"/>
              <a:buFont typeface="Arial"/>
              <a:buChar char="•"/>
            </a:pPr>
            <a:r>
              <a:rPr lang="en-US" sz="2800" b="0" i="0" u="none" strike="noStrike" cap="none" baseline="0">
                <a:solidFill>
                  <a:schemeClr val="lt1"/>
                </a:solidFill>
                <a:latin typeface="Quattrocento"/>
                <a:ea typeface="Quattrocento"/>
                <a:cs typeface="Quattrocento"/>
                <a:sym typeface="Quattrocento"/>
              </a:rPr>
              <a:t>Twig Density varies w/temp and pressure</a:t>
            </a:r>
          </a:p>
          <a:p>
            <a:pPr marL="342900" marR="0" lvl="0" indent="-342900" algn="l" rtl="0">
              <a:lnSpc>
                <a:spcPct val="80000"/>
              </a:lnSpc>
              <a:spcBef>
                <a:spcPts val="2000"/>
              </a:spcBef>
              <a:buClr>
                <a:schemeClr val="lt1"/>
              </a:buClr>
              <a:buSzPct val="100000"/>
              <a:buFont typeface="Arial"/>
              <a:buChar char="•"/>
            </a:pPr>
            <a:r>
              <a:rPr lang="en-US" sz="2800" b="0" i="0" u="sng" strike="noStrike" cap="none" baseline="0">
                <a:solidFill>
                  <a:schemeClr val="hlink"/>
                </a:solidFill>
                <a:latin typeface="Quattrocento"/>
                <a:ea typeface="Quattrocento"/>
                <a:cs typeface="Quattrocento"/>
                <a:sym typeface="Quattrocento"/>
                <a:hlinkClick r:id="rId5"/>
              </a:rPr>
              <a:t>http://www.twigcarolina.com/films/glossary/density-4480/</a:t>
            </a:r>
          </a:p>
          <a:p>
            <a:pPr marL="342900" marR="0" lvl="0" indent="-165735" algn="l" rtl="0">
              <a:lnSpc>
                <a:spcPct val="80000"/>
              </a:lnSpc>
              <a:spcBef>
                <a:spcPts val="2000"/>
              </a:spcBef>
              <a:buClr>
                <a:schemeClr val="lt1"/>
              </a:buClr>
              <a:buFont typeface="Arial"/>
              <a:buNone/>
            </a:pPr>
            <a:endParaRPr sz="28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Shape 645"/>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HOMEWORK for It Sinks, It Floats Lab</a:t>
            </a:r>
          </a:p>
        </p:txBody>
      </p:sp>
      <p:sp>
        <p:nvSpPr>
          <p:cNvPr id="646" name="Shape 646"/>
          <p:cNvSpPr txBox="1">
            <a:spLocks noGrp="1"/>
          </p:cNvSpPr>
          <p:nvPr>
            <p:ph type="body" idx="1"/>
          </p:nvPr>
        </p:nvSpPr>
        <p:spPr>
          <a:xfrm>
            <a:off x="0" y="1521221"/>
            <a:ext cx="9274628" cy="5159829"/>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1" i="0" u="none" strike="noStrike" cap="none" baseline="0">
                <a:solidFill>
                  <a:schemeClr val="lt1"/>
                </a:solidFill>
                <a:latin typeface="Quattrocento"/>
                <a:ea typeface="Quattrocento"/>
                <a:cs typeface="Quattrocento"/>
                <a:sym typeface="Quattrocento"/>
              </a:rPr>
              <a:t>Final edited</a:t>
            </a:r>
            <a:r>
              <a:rPr lang="en-US" sz="3600" b="0" i="0" u="none" strike="noStrike" cap="none" baseline="0">
                <a:solidFill>
                  <a:schemeClr val="lt1"/>
                </a:solidFill>
                <a:latin typeface="Quattrocento"/>
                <a:ea typeface="Quattrocento"/>
                <a:cs typeface="Quattrocento"/>
                <a:sym typeface="Quattrocento"/>
              </a:rPr>
              <a:t> reflection for part I of lab – finding the density of water –</a:t>
            </a:r>
            <a:r>
              <a:rPr lang="en-US" sz="3600" b="1" i="0" u="none" strike="noStrike" cap="none" baseline="0">
                <a:solidFill>
                  <a:srgbClr val="FFFF00"/>
                </a:solidFill>
                <a:latin typeface="Quattrocento"/>
                <a:ea typeface="Quattrocento"/>
                <a:cs typeface="Quattrocento"/>
                <a:sym typeface="Quattrocento"/>
              </a:rPr>
              <a:t>due tomorrow</a:t>
            </a:r>
          </a:p>
          <a:p>
            <a:pPr marL="342900" marR="0" lvl="0" indent="-342900" algn="l" rtl="0">
              <a:spcBef>
                <a:spcPts val="2000"/>
              </a:spcBef>
              <a:buClr>
                <a:schemeClr val="lt1"/>
              </a:buClr>
              <a:buSzPct val="100000"/>
              <a:buFont typeface="Noto Symbol"/>
              <a:buChar char="●"/>
            </a:pPr>
            <a:r>
              <a:rPr lang="en-US" sz="3600" b="0" i="0" u="none" strike="noStrike" cap="none" baseline="0">
                <a:solidFill>
                  <a:schemeClr val="lt1"/>
                </a:solidFill>
                <a:latin typeface="Quattrocento"/>
                <a:ea typeface="Quattrocento"/>
                <a:cs typeface="Quattrocento"/>
                <a:sym typeface="Quattrocento"/>
              </a:rPr>
              <a:t>Complete typed double spaced reflection for part II of the density lab – determining whether objects sink or float - </a:t>
            </a:r>
            <a:r>
              <a:rPr lang="en-US" sz="3600" b="1" i="0" u="none" strike="noStrike" cap="none" baseline="0">
                <a:solidFill>
                  <a:srgbClr val="FFFF00"/>
                </a:solidFill>
                <a:latin typeface="Quattrocento"/>
                <a:ea typeface="Quattrocento"/>
                <a:cs typeface="Quattrocento"/>
                <a:sym typeface="Quattrocento"/>
              </a:rPr>
              <a:t>due tomorrow</a:t>
            </a:r>
          </a:p>
          <a:p>
            <a:pPr marL="342900" marR="0" lvl="0" indent="-342900" algn="l" rtl="0">
              <a:spcBef>
                <a:spcPts val="2000"/>
              </a:spcBef>
              <a:buClr>
                <a:srgbClr val="FFFF00"/>
              </a:buClr>
              <a:buSzPct val="100000"/>
              <a:buFont typeface="Noto Symbol"/>
              <a:buChar char="●"/>
            </a:pPr>
            <a:r>
              <a:rPr lang="en-US" sz="2800" b="0" i="0" u="none" strike="noStrike" cap="none" baseline="0">
                <a:solidFill>
                  <a:srgbClr val="FFFF00"/>
                </a:solidFill>
                <a:latin typeface="Quattrocento"/>
                <a:ea typeface="Quattrocento"/>
                <a:cs typeface="Quattrocento"/>
                <a:sym typeface="Quattrocento"/>
              </a:rPr>
              <a:t>Have your reflections for part one and two printed and ready to turn in when you enter the classroom</a:t>
            </a:r>
            <a:r>
              <a:rPr lang="en-US" sz="2800" b="1" i="0" u="none" strike="noStrike" cap="none" baseline="0">
                <a:solidFill>
                  <a:srgbClr val="FFFF00"/>
                </a:solidFill>
                <a:latin typeface="Quattrocento"/>
                <a:ea typeface="Quattrocento"/>
                <a:cs typeface="Quattrocento"/>
                <a:sym typeface="Quattrocento"/>
              </a:rPr>
              <a:t>.           No printing during class.</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0" i="0" u="none" strike="noStrike" cap="none" baseline="0">
                <a:solidFill>
                  <a:schemeClr val="dk2"/>
                </a:solidFill>
                <a:latin typeface="Quattrocento"/>
                <a:ea typeface="Quattrocento"/>
                <a:cs typeface="Quattrocento"/>
                <a:sym typeface="Quattrocento"/>
              </a:rPr>
              <a:t>DENSITY QUIZ</a:t>
            </a:r>
          </a:p>
        </p:txBody>
      </p:sp>
      <p:sp>
        <p:nvSpPr>
          <p:cNvPr id="652" name="Shape 652"/>
          <p:cNvSpPr txBox="1">
            <a:spLocks noGrp="1"/>
          </p:cNvSpPr>
          <p:nvPr>
            <p:ph type="body" idx="1"/>
          </p:nvPr>
        </p:nvSpPr>
        <p:spPr>
          <a:xfrm>
            <a:off x="765175" y="2070846"/>
            <a:ext cx="7612064" cy="4496209"/>
          </a:xfrm>
          <a:prstGeom prst="rect">
            <a:avLst/>
          </a:prstGeom>
          <a:noFill/>
          <a:ln>
            <a:noFill/>
          </a:ln>
        </p:spPr>
        <p:txBody>
          <a:bodyPr lIns="91425" tIns="45700" rIns="91425" bIns="45700" numCol="1" anchor="t" anchorCtr="0">
            <a:noAutofit/>
          </a:bodyPr>
          <a:lstStyle/>
          <a:p>
            <a:pPr marL="457200" marR="0" lvl="0" indent="-457200" algn="l" rtl="0">
              <a:spcBef>
                <a:spcPts val="0"/>
              </a:spcBef>
              <a:buClr>
                <a:schemeClr val="lt1"/>
              </a:buClr>
              <a:buSzPct val="100000"/>
              <a:buFont typeface="Quattrocento"/>
              <a:buAutoNum type="arabicPeriod"/>
            </a:pPr>
            <a:r>
              <a:rPr lang="en-US" sz="4000" b="0" i="0" u="none" strike="noStrike" cap="none" baseline="0">
                <a:solidFill>
                  <a:schemeClr val="lt1"/>
                </a:solidFill>
                <a:latin typeface="Quattrocento"/>
                <a:ea typeface="Quattrocento"/>
                <a:cs typeface="Quattrocento"/>
                <a:sym typeface="Quattrocento"/>
              </a:rPr>
              <a:t>Write the density equation or formula.</a:t>
            </a:r>
          </a:p>
          <a:p>
            <a:pPr marL="457200" marR="0" lvl="0" indent="-457200" algn="l" rtl="0">
              <a:spcBef>
                <a:spcPts val="2000"/>
              </a:spcBef>
              <a:buClr>
                <a:schemeClr val="lt1"/>
              </a:buClr>
              <a:buSzPct val="100000"/>
              <a:buFont typeface="Quattrocento"/>
              <a:buAutoNum type="arabicPeriod"/>
            </a:pPr>
            <a:r>
              <a:rPr lang="en-US" sz="4000" b="0" i="0" u="none" strike="noStrike" cap="none" baseline="0">
                <a:solidFill>
                  <a:schemeClr val="lt1"/>
                </a:solidFill>
                <a:latin typeface="Quattrocento"/>
                <a:ea typeface="Quattrocento"/>
                <a:cs typeface="Quattrocento"/>
                <a:sym typeface="Quattrocento"/>
              </a:rPr>
              <a:t>What is density? Define it.</a:t>
            </a:r>
          </a:p>
          <a:p>
            <a:pPr marL="457200" marR="0" lvl="0" indent="-457200" algn="l" rtl="0">
              <a:spcBef>
                <a:spcPts val="2000"/>
              </a:spcBef>
              <a:buClr>
                <a:schemeClr val="lt1"/>
              </a:buClr>
              <a:buSzPct val="100000"/>
              <a:buFont typeface="Quattrocento"/>
              <a:buAutoNum type="arabicPeriod"/>
            </a:pPr>
            <a:r>
              <a:rPr lang="en-US" sz="4000" b="0" i="0" u="none" strike="noStrike" cap="none" baseline="0">
                <a:solidFill>
                  <a:schemeClr val="lt1"/>
                </a:solidFill>
                <a:latin typeface="Quattrocento"/>
                <a:ea typeface="Quattrocento"/>
                <a:cs typeface="Quattrocento"/>
                <a:sym typeface="Quattrocento"/>
              </a:rPr>
              <a:t>Now explain density in your own words.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dirty="0">
                <a:solidFill>
                  <a:schemeClr val="dk2"/>
                </a:solidFill>
                <a:latin typeface="Quattrocento"/>
                <a:ea typeface="Quattrocento"/>
                <a:cs typeface="Quattrocento"/>
                <a:sym typeface="Quattrocento"/>
              </a:rPr>
              <a:t>Density Equation</a:t>
            </a:r>
          </a:p>
        </p:txBody>
      </p:sp>
      <p:sp>
        <p:nvSpPr>
          <p:cNvPr id="188" name="Shape 188"/>
          <p:cNvSpPr txBox="1">
            <a:spLocks noGrp="1"/>
          </p:cNvSpPr>
          <p:nvPr>
            <p:ph type="body" idx="1"/>
          </p:nvPr>
        </p:nvSpPr>
        <p:spPr>
          <a:xfrm>
            <a:off x="762000" y="1600200"/>
            <a:ext cx="8150225"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50000"/>
              <a:buFont typeface="Noto Symbol"/>
              <a:buChar char="●"/>
            </a:pPr>
            <a:r>
              <a:rPr lang="en-US" sz="3600" b="1" i="0" u="none" strike="noStrike" cap="none" baseline="0" dirty="0">
                <a:solidFill>
                  <a:schemeClr val="lt1"/>
                </a:solidFill>
                <a:latin typeface="Quattrocento"/>
                <a:ea typeface="Quattrocento"/>
                <a:cs typeface="Quattrocento"/>
                <a:sym typeface="Quattrocento"/>
              </a:rPr>
              <a:t>Formula:   </a:t>
            </a:r>
            <a:r>
              <a:rPr lang="en-US" sz="5400" b="1" i="0" u="none" strike="noStrike" cap="none" baseline="0" dirty="0">
                <a:solidFill>
                  <a:schemeClr val="lt1"/>
                </a:solidFill>
                <a:latin typeface="Quattrocento"/>
                <a:ea typeface="Quattrocento"/>
                <a:cs typeface="Quattrocento"/>
                <a:sym typeface="Quattrocento"/>
              </a:rPr>
              <a:t>D =m / V</a:t>
            </a:r>
          </a:p>
          <a:p>
            <a:pPr marL="342900" marR="0" lvl="0" indent="-342900" algn="l" rtl="0">
              <a:spcBef>
                <a:spcPts val="2000"/>
              </a:spcBef>
              <a:buClr>
                <a:schemeClr val="lt1"/>
              </a:buClr>
              <a:buSzPct val="100000"/>
              <a:buFont typeface="Noto Symbol"/>
              <a:buChar char="●"/>
            </a:pPr>
            <a:r>
              <a:rPr lang="en-US" sz="3600" b="1" i="0" u="none" strike="noStrike" cap="none" baseline="0" dirty="0">
                <a:solidFill>
                  <a:schemeClr val="lt1"/>
                </a:solidFill>
                <a:latin typeface="Quattrocento"/>
                <a:ea typeface="Quattrocento"/>
                <a:cs typeface="Quattrocento"/>
                <a:sym typeface="Quattrocento"/>
              </a:rPr>
              <a:t>D = Density</a:t>
            </a:r>
          </a:p>
          <a:p>
            <a:pPr marL="342900" marR="0" lvl="0" indent="-342900" algn="l" rtl="0">
              <a:spcBef>
                <a:spcPts val="2000"/>
              </a:spcBef>
              <a:buClr>
                <a:schemeClr val="lt1"/>
              </a:buClr>
              <a:buSzPct val="100000"/>
              <a:buFont typeface="Noto Symbol"/>
              <a:buChar char="●"/>
            </a:pPr>
            <a:r>
              <a:rPr lang="en-US" sz="3600" b="1" i="0" u="none" strike="noStrike" cap="none" baseline="0" dirty="0">
                <a:solidFill>
                  <a:schemeClr val="lt1"/>
                </a:solidFill>
                <a:latin typeface="Quattrocento"/>
                <a:ea typeface="Quattrocento"/>
                <a:cs typeface="Quattrocento"/>
                <a:sym typeface="Quattrocento"/>
              </a:rPr>
              <a:t>m = Mass  </a:t>
            </a:r>
          </a:p>
          <a:p>
            <a:pPr marL="342900" marR="0" lvl="0" indent="-342900" algn="l" rtl="0">
              <a:spcBef>
                <a:spcPts val="2000"/>
              </a:spcBef>
              <a:buClr>
                <a:schemeClr val="lt1"/>
              </a:buClr>
              <a:buSzPct val="100000"/>
              <a:buFont typeface="Noto Symbol"/>
              <a:buChar char="●"/>
            </a:pPr>
            <a:r>
              <a:rPr lang="en-US" sz="3600" b="1" i="0" u="none" strike="noStrike" cap="none" baseline="0" dirty="0">
                <a:solidFill>
                  <a:schemeClr val="lt1"/>
                </a:solidFill>
                <a:latin typeface="Quattrocento"/>
                <a:ea typeface="Quattrocento"/>
                <a:cs typeface="Quattrocento"/>
                <a:sym typeface="Quattrocento"/>
              </a:rPr>
              <a:t>V = Volume  </a:t>
            </a:r>
            <a:endParaRPr lang="en-US" sz="3600" b="1" i="0" u="none" strike="noStrike" cap="none" baseline="0" dirty="0" smtClean="0">
              <a:solidFill>
                <a:schemeClr val="lt1"/>
              </a:solidFill>
              <a:latin typeface="Quattrocento"/>
              <a:ea typeface="Quattrocento"/>
              <a:cs typeface="Quattrocento"/>
              <a:sym typeface="Quattrocento"/>
            </a:endParaRPr>
          </a:p>
          <a:p>
            <a:pPr lvl="0" indent="-342900">
              <a:buSzPct val="100000"/>
            </a:pPr>
            <a:r>
              <a:rPr lang="en-US" sz="3600" dirty="0">
                <a:solidFill>
                  <a:schemeClr val="lt1"/>
                </a:solidFill>
                <a:latin typeface="Quattrocento"/>
                <a:ea typeface="Quattrocento"/>
                <a:cs typeface="Quattrocento"/>
                <a:sym typeface="Quattrocento"/>
              </a:rPr>
              <a:t>g/</a:t>
            </a:r>
            <a:r>
              <a:rPr lang="en-US" sz="3600" i="1" dirty="0">
                <a:solidFill>
                  <a:schemeClr val="lt1"/>
                </a:solidFill>
                <a:latin typeface="Quattrocento"/>
                <a:ea typeface="Quattrocento"/>
                <a:cs typeface="Quattrocento"/>
                <a:sym typeface="Quattrocento"/>
              </a:rPr>
              <a:t>cm³ for solids</a:t>
            </a:r>
            <a:r>
              <a:rPr lang="en-US" sz="3600" dirty="0">
                <a:solidFill>
                  <a:schemeClr val="lt1"/>
                </a:solidFill>
                <a:latin typeface="Quattrocento"/>
                <a:ea typeface="Quattrocento"/>
                <a:cs typeface="Quattrocento"/>
                <a:sym typeface="Quattrocento"/>
              </a:rPr>
              <a:t> or g/mL for </a:t>
            </a:r>
            <a:r>
              <a:rPr lang="en-US" sz="3600" i="1" dirty="0" smtClean="0">
                <a:solidFill>
                  <a:schemeClr val="lt1"/>
                </a:solidFill>
                <a:latin typeface="Quattrocento"/>
                <a:ea typeface="Quattrocento"/>
                <a:cs typeface="Quattrocento"/>
                <a:sym typeface="Quattrocento"/>
              </a:rPr>
              <a:t>liquids</a:t>
            </a:r>
          </a:p>
          <a:p>
            <a:pPr indent="-342900">
              <a:buSzPct val="100000"/>
            </a:pPr>
            <a:r>
              <a:rPr lang="en-US" sz="3600" dirty="0">
                <a:solidFill>
                  <a:schemeClr val="lt1"/>
                </a:solidFill>
                <a:latin typeface="Quattrocento"/>
                <a:ea typeface="Quattrocento"/>
                <a:cs typeface="Quattrocento"/>
                <a:sym typeface="Quattrocento"/>
              </a:rPr>
              <a:t>Remember: 1mL = 1cm</a:t>
            </a:r>
            <a:r>
              <a:rPr lang="en-US" sz="3600" baseline="30000" dirty="0">
                <a:solidFill>
                  <a:schemeClr val="lt1"/>
                </a:solidFill>
                <a:latin typeface="Quattrocento"/>
                <a:ea typeface="Quattrocento"/>
                <a:cs typeface="Quattrocento"/>
                <a:sym typeface="Quattrocento"/>
              </a:rPr>
              <a:t>3</a:t>
            </a:r>
            <a:r>
              <a:rPr lang="en-US" sz="3600" dirty="0">
                <a:solidFill>
                  <a:schemeClr val="lt1"/>
                </a:solidFill>
                <a:latin typeface="Quattrocento"/>
                <a:ea typeface="Quattrocento"/>
                <a:cs typeface="Quattrocento"/>
                <a:sym typeface="Quattrocento"/>
              </a:rPr>
              <a:t> = 1cc</a:t>
            </a:r>
          </a:p>
          <a:p>
            <a:pPr lvl="0" indent="-342900">
              <a:buSzPct val="100000"/>
            </a:pPr>
            <a:endParaRPr lang="en-US" sz="3600" i="1" dirty="0" smtClean="0">
              <a:solidFill>
                <a:schemeClr val="lt1"/>
              </a:solidFill>
              <a:latin typeface="Quattrocento"/>
              <a:ea typeface="Quattrocento"/>
              <a:cs typeface="Quattrocento"/>
              <a:sym typeface="Quattrocento"/>
            </a:endParaRPr>
          </a:p>
          <a:p>
            <a:pPr lvl="0" indent="-342900">
              <a:buSzPct val="100000"/>
            </a:pPr>
            <a:endParaRPr lang="en-US" sz="3600" b="1" i="0" u="none" strike="noStrike" cap="none" baseline="0" dirty="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Font typeface="Noto Symbol"/>
              <a:buNone/>
            </a:pPr>
            <a:endParaRPr sz="3600" b="0" i="0" u="none" strike="noStrike" cap="none" baseline="0" dirty="0">
              <a:solidFill>
                <a:schemeClr val="lt1"/>
              </a:solidFill>
              <a:latin typeface="Quattrocento"/>
              <a:ea typeface="Quattrocento"/>
              <a:cs typeface="Quattrocento"/>
              <a:sym typeface="Quattrocento"/>
            </a:endParaRPr>
          </a:p>
        </p:txBody>
      </p:sp>
      <p:sp>
        <p:nvSpPr>
          <p:cNvPr id="176" name="SMARTInkShape-1083"/>
          <p:cNvSpPr/>
          <p:nvPr>
            <p:custDataLst>
              <p:tags r:id="rId1"/>
            </p:custDataLst>
          </p:nvPr>
        </p:nvSpPr>
        <p:spPr>
          <a:xfrm>
            <a:off x="3839766" y="3665036"/>
            <a:ext cx="239739" cy="378339"/>
          </a:xfrm>
          <a:custGeom>
            <a:avLst/>
            <a:gdLst/>
            <a:ahLst/>
            <a:cxnLst/>
            <a:rect l="0" t="0" r="0" b="0"/>
            <a:pathLst>
              <a:path w="239739" h="378339">
                <a:moveTo>
                  <a:pt x="232172" y="22925"/>
                </a:moveTo>
                <a:lnTo>
                  <a:pt x="232172" y="22925"/>
                </a:lnTo>
                <a:lnTo>
                  <a:pt x="232172" y="18185"/>
                </a:lnTo>
                <a:lnTo>
                  <a:pt x="231179" y="16788"/>
                </a:lnTo>
                <a:lnTo>
                  <a:pt x="229526" y="15857"/>
                </a:lnTo>
                <a:lnTo>
                  <a:pt x="227431" y="15236"/>
                </a:lnTo>
                <a:lnTo>
                  <a:pt x="214080" y="7091"/>
                </a:lnTo>
                <a:lnTo>
                  <a:pt x="175259" y="0"/>
                </a:lnTo>
                <a:lnTo>
                  <a:pt x="133730" y="5483"/>
                </a:lnTo>
                <a:lnTo>
                  <a:pt x="89458" y="23123"/>
                </a:lnTo>
                <a:lnTo>
                  <a:pt x="71485" y="34559"/>
                </a:lnTo>
                <a:lnTo>
                  <a:pt x="56238" y="50516"/>
                </a:lnTo>
                <a:lnTo>
                  <a:pt x="31530" y="85503"/>
                </a:lnTo>
                <a:lnTo>
                  <a:pt x="27205" y="114090"/>
                </a:lnTo>
                <a:lnTo>
                  <a:pt x="27966" y="124958"/>
                </a:lnTo>
                <a:lnTo>
                  <a:pt x="33973" y="141241"/>
                </a:lnTo>
                <a:lnTo>
                  <a:pt x="47787" y="159357"/>
                </a:lnTo>
                <a:lnTo>
                  <a:pt x="56295" y="162936"/>
                </a:lnTo>
                <a:lnTo>
                  <a:pt x="87720" y="165632"/>
                </a:lnTo>
                <a:lnTo>
                  <a:pt x="96203" y="163080"/>
                </a:lnTo>
                <a:lnTo>
                  <a:pt x="139047" y="133026"/>
                </a:lnTo>
                <a:lnTo>
                  <a:pt x="154668" y="118171"/>
                </a:lnTo>
                <a:lnTo>
                  <a:pt x="158038" y="109574"/>
                </a:lnTo>
                <a:lnTo>
                  <a:pt x="160528" y="100131"/>
                </a:lnTo>
                <a:lnTo>
                  <a:pt x="167565" y="85985"/>
                </a:lnTo>
                <a:lnTo>
                  <a:pt x="169723" y="79725"/>
                </a:lnTo>
                <a:lnTo>
                  <a:pt x="175524" y="70623"/>
                </a:lnTo>
                <a:lnTo>
                  <a:pt x="178474" y="59169"/>
                </a:lnTo>
                <a:lnTo>
                  <a:pt x="178558" y="63540"/>
                </a:lnTo>
                <a:lnTo>
                  <a:pt x="179562" y="64884"/>
                </a:lnTo>
                <a:lnTo>
                  <a:pt x="183323" y="66378"/>
                </a:lnTo>
                <a:lnTo>
                  <a:pt x="184723" y="68761"/>
                </a:lnTo>
                <a:lnTo>
                  <a:pt x="187154" y="87586"/>
                </a:lnTo>
                <a:lnTo>
                  <a:pt x="188442" y="107282"/>
                </a:lnTo>
                <a:lnTo>
                  <a:pt x="202748" y="148213"/>
                </a:lnTo>
                <a:lnTo>
                  <a:pt x="219303" y="192536"/>
                </a:lnTo>
                <a:lnTo>
                  <a:pt x="229033" y="232011"/>
                </a:lnTo>
                <a:lnTo>
                  <a:pt x="238033" y="275082"/>
                </a:lnTo>
                <a:lnTo>
                  <a:pt x="239738" y="287461"/>
                </a:lnTo>
                <a:lnTo>
                  <a:pt x="235957" y="305586"/>
                </a:lnTo>
                <a:lnTo>
                  <a:pt x="214228" y="342295"/>
                </a:lnTo>
                <a:lnTo>
                  <a:pt x="207329" y="349414"/>
                </a:lnTo>
                <a:lnTo>
                  <a:pt x="163554" y="374123"/>
                </a:lnTo>
                <a:lnTo>
                  <a:pt x="145805" y="378338"/>
                </a:lnTo>
                <a:lnTo>
                  <a:pt x="123237" y="374846"/>
                </a:lnTo>
                <a:lnTo>
                  <a:pt x="78970" y="359075"/>
                </a:lnTo>
                <a:lnTo>
                  <a:pt x="39095" y="341399"/>
                </a:lnTo>
                <a:lnTo>
                  <a:pt x="29613" y="332810"/>
                </a:lnTo>
                <a:lnTo>
                  <a:pt x="6118" y="301325"/>
                </a:lnTo>
                <a:lnTo>
                  <a:pt x="0" y="28188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81" name="SMARTInkShape-Group188"/>
          <p:cNvGrpSpPr/>
          <p:nvPr/>
        </p:nvGrpSpPr>
        <p:grpSpPr>
          <a:xfrm>
            <a:off x="4152305" y="3607594"/>
            <a:ext cx="899944" cy="232133"/>
            <a:chOff x="4152305" y="3607594"/>
            <a:chExt cx="899944" cy="232133"/>
          </a:xfrm>
        </p:grpSpPr>
        <p:sp>
          <p:nvSpPr>
            <p:cNvPr id="177" name="SMARTInkShape-1084"/>
            <p:cNvSpPr/>
            <p:nvPr>
              <p:custDataLst>
                <p:tags r:id="rId16"/>
              </p:custDataLst>
            </p:nvPr>
          </p:nvSpPr>
          <p:spPr>
            <a:xfrm>
              <a:off x="4875919" y="3607594"/>
              <a:ext cx="176330" cy="196454"/>
            </a:xfrm>
            <a:custGeom>
              <a:avLst/>
              <a:gdLst/>
              <a:ahLst/>
              <a:cxnLst/>
              <a:rect l="0" t="0" r="0" b="0"/>
              <a:pathLst>
                <a:path w="176330" h="196454">
                  <a:moveTo>
                    <a:pt x="97917" y="0"/>
                  </a:moveTo>
                  <a:lnTo>
                    <a:pt x="97917" y="0"/>
                  </a:lnTo>
                  <a:lnTo>
                    <a:pt x="106738" y="0"/>
                  </a:lnTo>
                  <a:lnTo>
                    <a:pt x="92567" y="992"/>
                  </a:lnTo>
                  <a:lnTo>
                    <a:pt x="81980" y="4740"/>
                  </a:lnTo>
                  <a:lnTo>
                    <a:pt x="41301" y="33010"/>
                  </a:lnTo>
                  <a:lnTo>
                    <a:pt x="7622" y="59632"/>
                  </a:lnTo>
                  <a:lnTo>
                    <a:pt x="3217" y="69829"/>
                  </a:lnTo>
                  <a:lnTo>
                    <a:pt x="0" y="91870"/>
                  </a:lnTo>
                  <a:lnTo>
                    <a:pt x="1881" y="94982"/>
                  </a:lnTo>
                  <a:lnTo>
                    <a:pt x="9263" y="101084"/>
                  </a:lnTo>
                  <a:lnTo>
                    <a:pt x="45598" y="116070"/>
                  </a:lnTo>
                  <a:lnTo>
                    <a:pt x="88161" y="130967"/>
                  </a:lnTo>
                  <a:lnTo>
                    <a:pt x="109689" y="138905"/>
                  </a:lnTo>
                  <a:lnTo>
                    <a:pt x="147129" y="147092"/>
                  </a:lnTo>
                  <a:lnTo>
                    <a:pt x="173886" y="160623"/>
                  </a:lnTo>
                  <a:lnTo>
                    <a:pt x="175353" y="162644"/>
                  </a:lnTo>
                  <a:lnTo>
                    <a:pt x="176329" y="164984"/>
                  </a:lnTo>
                  <a:lnTo>
                    <a:pt x="175988" y="167536"/>
                  </a:lnTo>
                  <a:lnTo>
                    <a:pt x="172964" y="173018"/>
                  </a:lnTo>
                  <a:lnTo>
                    <a:pt x="170769" y="174876"/>
                  </a:lnTo>
                  <a:lnTo>
                    <a:pt x="130270" y="192736"/>
                  </a:lnTo>
                  <a:lnTo>
                    <a:pt x="88769" y="196127"/>
                  </a:lnTo>
                  <a:lnTo>
                    <a:pt x="47146" y="196433"/>
                  </a:lnTo>
                  <a:lnTo>
                    <a:pt x="26479" y="196453"/>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8" name="SMARTInkShape-1085"/>
            <p:cNvSpPr/>
            <p:nvPr>
              <p:custDataLst>
                <p:tags r:id="rId17"/>
              </p:custDataLst>
            </p:nvPr>
          </p:nvSpPr>
          <p:spPr>
            <a:xfrm>
              <a:off x="4554141" y="3670302"/>
              <a:ext cx="232173" cy="142626"/>
            </a:xfrm>
            <a:custGeom>
              <a:avLst/>
              <a:gdLst/>
              <a:ahLst/>
              <a:cxnLst/>
              <a:rect l="0" t="0" r="0" b="0"/>
              <a:pathLst>
                <a:path w="232173" h="142626">
                  <a:moveTo>
                    <a:pt x="0" y="17659"/>
                  </a:moveTo>
                  <a:lnTo>
                    <a:pt x="0" y="17659"/>
                  </a:lnTo>
                  <a:lnTo>
                    <a:pt x="0" y="59976"/>
                  </a:lnTo>
                  <a:lnTo>
                    <a:pt x="992" y="83271"/>
                  </a:lnTo>
                  <a:lnTo>
                    <a:pt x="8377" y="122177"/>
                  </a:lnTo>
                  <a:lnTo>
                    <a:pt x="8929" y="142625"/>
                  </a:lnTo>
                  <a:lnTo>
                    <a:pt x="13669" y="137919"/>
                  </a:lnTo>
                  <a:lnTo>
                    <a:pt x="15997" y="130309"/>
                  </a:lnTo>
                  <a:lnTo>
                    <a:pt x="24916" y="87951"/>
                  </a:lnTo>
                  <a:lnTo>
                    <a:pt x="33290" y="62669"/>
                  </a:lnTo>
                  <a:lnTo>
                    <a:pt x="37645" y="44555"/>
                  </a:lnTo>
                  <a:lnTo>
                    <a:pt x="53747" y="11384"/>
                  </a:lnTo>
                  <a:lnTo>
                    <a:pt x="56667" y="7523"/>
                  </a:lnTo>
                  <a:lnTo>
                    <a:pt x="65203" y="3232"/>
                  </a:lnTo>
                  <a:lnTo>
                    <a:pt x="91909" y="0"/>
                  </a:lnTo>
                  <a:lnTo>
                    <a:pt x="98064" y="2535"/>
                  </a:lnTo>
                  <a:lnTo>
                    <a:pt x="110101" y="12246"/>
                  </a:lnTo>
                  <a:lnTo>
                    <a:pt x="113425" y="20545"/>
                  </a:lnTo>
                  <a:lnTo>
                    <a:pt x="123618" y="59500"/>
                  </a:lnTo>
                  <a:lnTo>
                    <a:pt x="124961" y="99895"/>
                  </a:lnTo>
                  <a:lnTo>
                    <a:pt x="125004" y="117468"/>
                  </a:lnTo>
                  <a:lnTo>
                    <a:pt x="124016" y="119917"/>
                  </a:lnTo>
                  <a:lnTo>
                    <a:pt x="122365" y="121549"/>
                  </a:lnTo>
                  <a:lnTo>
                    <a:pt x="116118" y="124798"/>
                  </a:lnTo>
                  <a:lnTo>
                    <a:pt x="120836" y="120070"/>
                  </a:lnTo>
                  <a:lnTo>
                    <a:pt x="123158" y="112454"/>
                  </a:lnTo>
                  <a:lnTo>
                    <a:pt x="124942" y="68126"/>
                  </a:lnTo>
                  <a:lnTo>
                    <a:pt x="125986" y="50361"/>
                  </a:lnTo>
                  <a:lnTo>
                    <a:pt x="132138" y="33522"/>
                  </a:lnTo>
                  <a:lnTo>
                    <a:pt x="151873" y="8961"/>
                  </a:lnTo>
                  <a:lnTo>
                    <a:pt x="154827" y="5907"/>
                  </a:lnTo>
                  <a:lnTo>
                    <a:pt x="163400" y="2514"/>
                  </a:lnTo>
                  <a:lnTo>
                    <a:pt x="168465" y="1610"/>
                  </a:lnTo>
                  <a:lnTo>
                    <a:pt x="176737" y="3250"/>
                  </a:lnTo>
                  <a:lnTo>
                    <a:pt x="184714" y="6294"/>
                  </a:lnTo>
                  <a:lnTo>
                    <a:pt x="194873" y="7647"/>
                  </a:lnTo>
                  <a:lnTo>
                    <a:pt x="199368" y="9992"/>
                  </a:lnTo>
                  <a:lnTo>
                    <a:pt x="219999" y="32991"/>
                  </a:lnTo>
                  <a:lnTo>
                    <a:pt x="228124" y="48440"/>
                  </a:lnTo>
                  <a:lnTo>
                    <a:pt x="231935" y="91802"/>
                  </a:lnTo>
                  <a:lnTo>
                    <a:pt x="232172" y="13374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9" name="SMARTInkShape-1086"/>
            <p:cNvSpPr/>
            <p:nvPr>
              <p:custDataLst>
                <p:tags r:id="rId18"/>
              </p:custDataLst>
            </p:nvPr>
          </p:nvSpPr>
          <p:spPr>
            <a:xfrm>
              <a:off x="4332590" y="3661281"/>
              <a:ext cx="150114" cy="159184"/>
            </a:xfrm>
            <a:custGeom>
              <a:avLst/>
              <a:gdLst/>
              <a:ahLst/>
              <a:cxnLst/>
              <a:rect l="0" t="0" r="0" b="0"/>
              <a:pathLst>
                <a:path w="150114" h="159184">
                  <a:moveTo>
                    <a:pt x="150113" y="8821"/>
                  </a:moveTo>
                  <a:lnTo>
                    <a:pt x="150113" y="8821"/>
                  </a:lnTo>
                  <a:lnTo>
                    <a:pt x="145373" y="4080"/>
                  </a:lnTo>
                  <a:lnTo>
                    <a:pt x="140399" y="1753"/>
                  </a:lnTo>
                  <a:lnTo>
                    <a:pt x="115561" y="0"/>
                  </a:lnTo>
                  <a:lnTo>
                    <a:pt x="98976" y="4663"/>
                  </a:lnTo>
                  <a:lnTo>
                    <a:pt x="86234" y="12329"/>
                  </a:lnTo>
                  <a:lnTo>
                    <a:pt x="49648" y="47896"/>
                  </a:lnTo>
                  <a:lnTo>
                    <a:pt x="23255" y="83268"/>
                  </a:lnTo>
                  <a:lnTo>
                    <a:pt x="6869" y="124908"/>
                  </a:lnTo>
                  <a:lnTo>
                    <a:pt x="845" y="140121"/>
                  </a:lnTo>
                  <a:lnTo>
                    <a:pt x="0" y="143979"/>
                  </a:lnTo>
                  <a:lnTo>
                    <a:pt x="428" y="146551"/>
                  </a:lnTo>
                  <a:lnTo>
                    <a:pt x="1706" y="148266"/>
                  </a:lnTo>
                  <a:lnTo>
                    <a:pt x="3550" y="149409"/>
                  </a:lnTo>
                  <a:lnTo>
                    <a:pt x="4779" y="151164"/>
                  </a:lnTo>
                  <a:lnTo>
                    <a:pt x="6146" y="155759"/>
                  </a:lnTo>
                  <a:lnTo>
                    <a:pt x="7502" y="157381"/>
                  </a:lnTo>
                  <a:lnTo>
                    <a:pt x="11655" y="159183"/>
                  </a:lnTo>
                  <a:lnTo>
                    <a:pt x="14151" y="158672"/>
                  </a:lnTo>
                  <a:lnTo>
                    <a:pt x="22405" y="153211"/>
                  </a:lnTo>
                  <a:lnTo>
                    <a:pt x="66936" y="109848"/>
                  </a:lnTo>
                  <a:lnTo>
                    <a:pt x="95935" y="78212"/>
                  </a:lnTo>
                  <a:lnTo>
                    <a:pt x="111696" y="54073"/>
                  </a:lnTo>
                  <a:lnTo>
                    <a:pt x="114380" y="44588"/>
                  </a:lnTo>
                  <a:lnTo>
                    <a:pt x="114390" y="49294"/>
                  </a:lnTo>
                  <a:lnTo>
                    <a:pt x="111747" y="54259"/>
                  </a:lnTo>
                  <a:lnTo>
                    <a:pt x="109653" y="56973"/>
                  </a:lnTo>
                  <a:lnTo>
                    <a:pt x="107326" y="65279"/>
                  </a:lnTo>
                  <a:lnTo>
                    <a:pt x="105832" y="82040"/>
                  </a:lnTo>
                  <a:lnTo>
                    <a:pt x="118777" y="123295"/>
                  </a:lnTo>
                  <a:lnTo>
                    <a:pt x="132439" y="142162"/>
                  </a:lnTo>
                  <a:lnTo>
                    <a:pt x="141183" y="1516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0" name="SMARTInkShape-1087"/>
            <p:cNvSpPr/>
            <p:nvPr>
              <p:custDataLst>
                <p:tags r:id="rId19"/>
              </p:custDataLst>
            </p:nvPr>
          </p:nvSpPr>
          <p:spPr>
            <a:xfrm>
              <a:off x="4152305" y="3616523"/>
              <a:ext cx="214313" cy="223204"/>
            </a:xfrm>
            <a:custGeom>
              <a:avLst/>
              <a:gdLst/>
              <a:ahLst/>
              <a:cxnLst/>
              <a:rect l="0" t="0" r="0" b="0"/>
              <a:pathLst>
                <a:path w="214313" h="223204">
                  <a:moveTo>
                    <a:pt x="0" y="62508"/>
                  </a:moveTo>
                  <a:lnTo>
                    <a:pt x="0" y="62508"/>
                  </a:lnTo>
                  <a:lnTo>
                    <a:pt x="992" y="105434"/>
                  </a:lnTo>
                  <a:lnTo>
                    <a:pt x="15231" y="145309"/>
                  </a:lnTo>
                  <a:lnTo>
                    <a:pt x="38709" y="188715"/>
                  </a:lnTo>
                  <a:lnTo>
                    <a:pt x="42008" y="198306"/>
                  </a:lnTo>
                  <a:lnTo>
                    <a:pt x="44647" y="223203"/>
                  </a:lnTo>
                  <a:lnTo>
                    <a:pt x="44648" y="218491"/>
                  </a:lnTo>
                  <a:lnTo>
                    <a:pt x="42002" y="213524"/>
                  </a:lnTo>
                  <a:lnTo>
                    <a:pt x="39907" y="210810"/>
                  </a:lnTo>
                  <a:lnTo>
                    <a:pt x="37580" y="202504"/>
                  </a:lnTo>
                  <a:lnTo>
                    <a:pt x="35882" y="162344"/>
                  </a:lnTo>
                  <a:lnTo>
                    <a:pt x="38412" y="140707"/>
                  </a:lnTo>
                  <a:lnTo>
                    <a:pt x="53814" y="96175"/>
                  </a:lnTo>
                  <a:lnTo>
                    <a:pt x="60628" y="80448"/>
                  </a:lnTo>
                  <a:lnTo>
                    <a:pt x="98465" y="35898"/>
                  </a:lnTo>
                  <a:lnTo>
                    <a:pt x="122086" y="16682"/>
                  </a:lnTo>
                  <a:lnTo>
                    <a:pt x="151997" y="4325"/>
                  </a:lnTo>
                  <a:lnTo>
                    <a:pt x="195400" y="380"/>
                  </a:lnTo>
                  <a:lnTo>
                    <a:pt x="21431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84" name="SMARTInkShape-Group189"/>
          <p:cNvGrpSpPr/>
          <p:nvPr/>
        </p:nvGrpSpPr>
        <p:grpSpPr>
          <a:xfrm>
            <a:off x="4188392" y="4295180"/>
            <a:ext cx="517554" cy="339329"/>
            <a:chOff x="4188392" y="4295180"/>
            <a:chExt cx="517554" cy="339329"/>
          </a:xfrm>
        </p:grpSpPr>
        <p:sp>
          <p:nvSpPr>
            <p:cNvPr id="182" name="SMARTInkShape-1088"/>
            <p:cNvSpPr/>
            <p:nvPr>
              <p:custDataLst>
                <p:tags r:id="rId14"/>
              </p:custDataLst>
            </p:nvPr>
          </p:nvSpPr>
          <p:spPr>
            <a:xfrm>
              <a:off x="4563073" y="4295180"/>
              <a:ext cx="142873" cy="330395"/>
            </a:xfrm>
            <a:custGeom>
              <a:avLst/>
              <a:gdLst/>
              <a:ahLst/>
              <a:cxnLst/>
              <a:rect l="0" t="0" r="0" b="0"/>
              <a:pathLst>
                <a:path w="142873" h="330395">
                  <a:moveTo>
                    <a:pt x="17857" y="0"/>
                  </a:moveTo>
                  <a:lnTo>
                    <a:pt x="17857" y="0"/>
                  </a:lnTo>
                  <a:lnTo>
                    <a:pt x="17857" y="41918"/>
                  </a:lnTo>
                  <a:lnTo>
                    <a:pt x="16865" y="57509"/>
                  </a:lnTo>
                  <a:lnTo>
                    <a:pt x="9754" y="92357"/>
                  </a:lnTo>
                  <a:lnTo>
                    <a:pt x="8975" y="133950"/>
                  </a:lnTo>
                  <a:lnTo>
                    <a:pt x="8931" y="176732"/>
                  </a:lnTo>
                  <a:lnTo>
                    <a:pt x="6282" y="198547"/>
                  </a:lnTo>
                  <a:lnTo>
                    <a:pt x="549" y="240501"/>
                  </a:lnTo>
                  <a:lnTo>
                    <a:pt x="19" y="282566"/>
                  </a:lnTo>
                  <a:lnTo>
                    <a:pt x="0" y="305186"/>
                  </a:lnTo>
                  <a:lnTo>
                    <a:pt x="991" y="307637"/>
                  </a:lnTo>
                  <a:lnTo>
                    <a:pt x="2644" y="309271"/>
                  </a:lnTo>
                  <a:lnTo>
                    <a:pt x="4738" y="310361"/>
                  </a:lnTo>
                  <a:lnTo>
                    <a:pt x="6135" y="312079"/>
                  </a:lnTo>
                  <a:lnTo>
                    <a:pt x="11021" y="321965"/>
                  </a:lnTo>
                  <a:lnTo>
                    <a:pt x="16507" y="328732"/>
                  </a:lnTo>
                  <a:lnTo>
                    <a:pt x="19902" y="329658"/>
                  </a:lnTo>
                  <a:lnTo>
                    <a:pt x="40053" y="330394"/>
                  </a:lnTo>
                  <a:lnTo>
                    <a:pt x="45250" y="327751"/>
                  </a:lnTo>
                  <a:lnTo>
                    <a:pt x="50867" y="324261"/>
                  </a:lnTo>
                  <a:lnTo>
                    <a:pt x="62558" y="322020"/>
                  </a:lnTo>
                  <a:lnTo>
                    <a:pt x="65517" y="321836"/>
                  </a:lnTo>
                  <a:lnTo>
                    <a:pt x="71451" y="318986"/>
                  </a:lnTo>
                  <a:lnTo>
                    <a:pt x="78603" y="313812"/>
                  </a:lnTo>
                  <a:lnTo>
                    <a:pt x="87146" y="312790"/>
                  </a:lnTo>
                  <a:lnTo>
                    <a:pt x="92639" y="312650"/>
                  </a:lnTo>
                  <a:lnTo>
                    <a:pt x="98387" y="309942"/>
                  </a:lnTo>
                  <a:lnTo>
                    <a:pt x="104250" y="306424"/>
                  </a:lnTo>
                  <a:lnTo>
                    <a:pt x="114329" y="303980"/>
                  </a:lnTo>
                  <a:lnTo>
                    <a:pt x="142872" y="30360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3" name="SMARTInkShape-1089"/>
            <p:cNvSpPr/>
            <p:nvPr>
              <p:custDataLst>
                <p:tags r:id="rId15"/>
              </p:custDataLst>
            </p:nvPr>
          </p:nvSpPr>
          <p:spPr>
            <a:xfrm>
              <a:off x="4188392" y="4464879"/>
              <a:ext cx="267523" cy="169630"/>
            </a:xfrm>
            <a:custGeom>
              <a:avLst/>
              <a:gdLst/>
              <a:ahLst/>
              <a:cxnLst/>
              <a:rect l="0" t="0" r="0" b="0"/>
              <a:pathLst>
                <a:path w="267523" h="169630">
                  <a:moveTo>
                    <a:pt x="8561" y="8894"/>
                  </a:moveTo>
                  <a:lnTo>
                    <a:pt x="8561" y="8894"/>
                  </a:lnTo>
                  <a:lnTo>
                    <a:pt x="8561" y="50647"/>
                  </a:lnTo>
                  <a:lnTo>
                    <a:pt x="8561" y="95042"/>
                  </a:lnTo>
                  <a:lnTo>
                    <a:pt x="8561" y="101092"/>
                  </a:lnTo>
                  <a:lnTo>
                    <a:pt x="11207" y="107087"/>
                  </a:lnTo>
                  <a:lnTo>
                    <a:pt x="14698" y="113059"/>
                  </a:lnTo>
                  <a:lnTo>
                    <a:pt x="16939" y="124977"/>
                  </a:lnTo>
                  <a:lnTo>
                    <a:pt x="17382" y="136886"/>
                  </a:lnTo>
                  <a:lnTo>
                    <a:pt x="16426" y="138871"/>
                  </a:lnTo>
                  <a:lnTo>
                    <a:pt x="14797" y="140194"/>
                  </a:lnTo>
                  <a:lnTo>
                    <a:pt x="12718" y="141076"/>
                  </a:lnTo>
                  <a:lnTo>
                    <a:pt x="11332" y="142656"/>
                  </a:lnTo>
                  <a:lnTo>
                    <a:pt x="9793" y="147057"/>
                  </a:lnTo>
                  <a:lnTo>
                    <a:pt x="8561" y="169629"/>
                  </a:lnTo>
                  <a:lnTo>
                    <a:pt x="8561" y="138579"/>
                  </a:lnTo>
                  <a:lnTo>
                    <a:pt x="5916" y="133340"/>
                  </a:lnTo>
                  <a:lnTo>
                    <a:pt x="872" y="126631"/>
                  </a:lnTo>
                  <a:lnTo>
                    <a:pt x="0" y="120729"/>
                  </a:lnTo>
                  <a:lnTo>
                    <a:pt x="8748" y="92991"/>
                  </a:lnTo>
                  <a:lnTo>
                    <a:pt x="23960" y="71446"/>
                  </a:lnTo>
                  <a:lnTo>
                    <a:pt x="26319" y="65469"/>
                  </a:lnTo>
                  <a:lnTo>
                    <a:pt x="65126" y="23777"/>
                  </a:lnTo>
                  <a:lnTo>
                    <a:pt x="77024" y="12863"/>
                  </a:lnTo>
                  <a:lnTo>
                    <a:pt x="85953" y="10070"/>
                  </a:lnTo>
                  <a:lnTo>
                    <a:pt x="91905" y="9417"/>
                  </a:lnTo>
                  <a:lnTo>
                    <a:pt x="97858" y="6481"/>
                  </a:lnTo>
                  <a:lnTo>
                    <a:pt x="103811" y="2861"/>
                  </a:lnTo>
                  <a:lnTo>
                    <a:pt x="109764" y="1252"/>
                  </a:lnTo>
                  <a:lnTo>
                    <a:pt x="111749" y="1815"/>
                  </a:lnTo>
                  <a:lnTo>
                    <a:pt x="113072" y="3182"/>
                  </a:lnTo>
                  <a:lnTo>
                    <a:pt x="113954" y="5087"/>
                  </a:lnTo>
                  <a:lnTo>
                    <a:pt x="115534" y="6356"/>
                  </a:lnTo>
                  <a:lnTo>
                    <a:pt x="125199" y="11039"/>
                  </a:lnTo>
                  <a:lnTo>
                    <a:pt x="137827" y="22167"/>
                  </a:lnTo>
                  <a:lnTo>
                    <a:pt x="140427" y="27362"/>
                  </a:lnTo>
                  <a:lnTo>
                    <a:pt x="141120" y="30135"/>
                  </a:lnTo>
                  <a:lnTo>
                    <a:pt x="149392" y="44666"/>
                  </a:lnTo>
                  <a:lnTo>
                    <a:pt x="151420" y="80333"/>
                  </a:lnTo>
                  <a:lnTo>
                    <a:pt x="151435" y="93479"/>
                  </a:lnTo>
                  <a:lnTo>
                    <a:pt x="148790" y="98743"/>
                  </a:lnTo>
                  <a:lnTo>
                    <a:pt x="143747" y="105466"/>
                  </a:lnTo>
                  <a:lnTo>
                    <a:pt x="142506" y="116050"/>
                  </a:lnTo>
                  <a:lnTo>
                    <a:pt x="142506" y="111310"/>
                  </a:lnTo>
                  <a:lnTo>
                    <a:pt x="143499" y="109913"/>
                  </a:lnTo>
                  <a:lnTo>
                    <a:pt x="145152" y="108983"/>
                  </a:lnTo>
                  <a:lnTo>
                    <a:pt x="147247" y="108362"/>
                  </a:lnTo>
                  <a:lnTo>
                    <a:pt x="148643" y="106956"/>
                  </a:lnTo>
                  <a:lnTo>
                    <a:pt x="150195" y="102748"/>
                  </a:lnTo>
                  <a:lnTo>
                    <a:pt x="151068" y="94801"/>
                  </a:lnTo>
                  <a:lnTo>
                    <a:pt x="152183" y="92954"/>
                  </a:lnTo>
                  <a:lnTo>
                    <a:pt x="153919" y="91723"/>
                  </a:lnTo>
                  <a:lnTo>
                    <a:pt x="156068" y="90903"/>
                  </a:lnTo>
                  <a:lnTo>
                    <a:pt x="157500" y="89364"/>
                  </a:lnTo>
                  <a:lnTo>
                    <a:pt x="159092" y="85007"/>
                  </a:lnTo>
                  <a:lnTo>
                    <a:pt x="161106" y="74127"/>
                  </a:lnTo>
                  <a:lnTo>
                    <a:pt x="166428" y="65374"/>
                  </a:lnTo>
                  <a:lnTo>
                    <a:pt x="169438" y="56497"/>
                  </a:lnTo>
                  <a:lnTo>
                    <a:pt x="193492" y="26753"/>
                  </a:lnTo>
                  <a:lnTo>
                    <a:pt x="194357" y="23777"/>
                  </a:lnTo>
                  <a:lnTo>
                    <a:pt x="195925" y="21793"/>
                  </a:lnTo>
                  <a:lnTo>
                    <a:pt x="211215" y="12036"/>
                  </a:lnTo>
                  <a:lnTo>
                    <a:pt x="219970" y="8833"/>
                  </a:lnTo>
                  <a:lnTo>
                    <a:pt x="230049" y="1329"/>
                  </a:lnTo>
                  <a:lnTo>
                    <a:pt x="236024" y="369"/>
                  </a:lnTo>
                  <a:lnTo>
                    <a:pt x="248008" y="0"/>
                  </a:lnTo>
                  <a:lnTo>
                    <a:pt x="253913" y="4716"/>
                  </a:lnTo>
                  <a:lnTo>
                    <a:pt x="256513" y="9683"/>
                  </a:lnTo>
                  <a:lnTo>
                    <a:pt x="257206" y="12397"/>
                  </a:lnTo>
                  <a:lnTo>
                    <a:pt x="258660" y="14206"/>
                  </a:lnTo>
                  <a:lnTo>
                    <a:pt x="262922" y="16216"/>
                  </a:lnTo>
                  <a:lnTo>
                    <a:pt x="264456" y="17744"/>
                  </a:lnTo>
                  <a:lnTo>
                    <a:pt x="266159" y="22088"/>
                  </a:lnTo>
                  <a:lnTo>
                    <a:pt x="267519" y="65452"/>
                  </a:lnTo>
                  <a:lnTo>
                    <a:pt x="267522" y="101168"/>
                  </a:lnTo>
                  <a:lnTo>
                    <a:pt x="264876" y="107121"/>
                  </a:lnTo>
                  <a:lnTo>
                    <a:pt x="258961" y="115528"/>
                  </a:lnTo>
                  <a:lnTo>
                    <a:pt x="258592" y="124980"/>
                  </a:lnTo>
                  <a:lnTo>
                    <a:pt x="258592" y="116051"/>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91" name="SMARTInkShape-Group190"/>
          <p:cNvGrpSpPr/>
          <p:nvPr/>
        </p:nvGrpSpPr>
        <p:grpSpPr>
          <a:xfrm>
            <a:off x="4902398" y="4259864"/>
            <a:ext cx="812070" cy="401278"/>
            <a:chOff x="4902398" y="4259864"/>
            <a:chExt cx="812070" cy="401278"/>
          </a:xfrm>
        </p:grpSpPr>
        <p:sp>
          <p:nvSpPr>
            <p:cNvPr id="185" name="SMARTInkShape-1090"/>
            <p:cNvSpPr/>
            <p:nvPr>
              <p:custDataLst>
                <p:tags r:id="rId10"/>
              </p:custDataLst>
            </p:nvPr>
          </p:nvSpPr>
          <p:spPr>
            <a:xfrm>
              <a:off x="4902398" y="4464844"/>
              <a:ext cx="133948" cy="196298"/>
            </a:xfrm>
            <a:custGeom>
              <a:avLst/>
              <a:gdLst/>
              <a:ahLst/>
              <a:cxnLst/>
              <a:rect l="0" t="0" r="0" b="0"/>
              <a:pathLst>
                <a:path w="133948" h="196298">
                  <a:moveTo>
                    <a:pt x="0" y="80367"/>
                  </a:moveTo>
                  <a:lnTo>
                    <a:pt x="0" y="80367"/>
                  </a:lnTo>
                  <a:lnTo>
                    <a:pt x="0" y="85107"/>
                  </a:lnTo>
                  <a:lnTo>
                    <a:pt x="993" y="86504"/>
                  </a:lnTo>
                  <a:lnTo>
                    <a:pt x="2646" y="87435"/>
                  </a:lnTo>
                  <a:lnTo>
                    <a:pt x="7689" y="88928"/>
                  </a:lnTo>
                  <a:lnTo>
                    <a:pt x="9677" y="102490"/>
                  </a:lnTo>
                  <a:lnTo>
                    <a:pt x="15949" y="115752"/>
                  </a:lnTo>
                  <a:lnTo>
                    <a:pt x="20456" y="158312"/>
                  </a:lnTo>
                  <a:lnTo>
                    <a:pt x="22567" y="162096"/>
                  </a:lnTo>
                  <a:lnTo>
                    <a:pt x="22982" y="165611"/>
                  </a:lnTo>
                  <a:lnTo>
                    <a:pt x="17868" y="196297"/>
                  </a:lnTo>
                  <a:lnTo>
                    <a:pt x="13121" y="191666"/>
                  </a:lnTo>
                  <a:lnTo>
                    <a:pt x="10794" y="184073"/>
                  </a:lnTo>
                  <a:lnTo>
                    <a:pt x="9298" y="163029"/>
                  </a:lnTo>
                  <a:lnTo>
                    <a:pt x="16651" y="120244"/>
                  </a:lnTo>
                  <a:lnTo>
                    <a:pt x="22242" y="96813"/>
                  </a:lnTo>
                  <a:lnTo>
                    <a:pt x="34923" y="75759"/>
                  </a:lnTo>
                  <a:lnTo>
                    <a:pt x="75534" y="32821"/>
                  </a:lnTo>
                  <a:lnTo>
                    <a:pt x="117255" y="5151"/>
                  </a:lnTo>
                  <a:lnTo>
                    <a:pt x="133947"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6" name="SMARTInkShape-1091"/>
            <p:cNvSpPr/>
            <p:nvPr>
              <p:custDataLst>
                <p:tags r:id="rId11"/>
              </p:custDataLst>
            </p:nvPr>
          </p:nvSpPr>
          <p:spPr>
            <a:xfrm>
              <a:off x="5572125" y="4259864"/>
              <a:ext cx="142343" cy="142473"/>
            </a:xfrm>
            <a:custGeom>
              <a:avLst/>
              <a:gdLst/>
              <a:ahLst/>
              <a:cxnLst/>
              <a:rect l="0" t="0" r="0" b="0"/>
              <a:pathLst>
                <a:path w="142343" h="142473">
                  <a:moveTo>
                    <a:pt x="0" y="26386"/>
                  </a:moveTo>
                  <a:lnTo>
                    <a:pt x="0" y="26386"/>
                  </a:lnTo>
                  <a:lnTo>
                    <a:pt x="0" y="18697"/>
                  </a:lnTo>
                  <a:lnTo>
                    <a:pt x="13303" y="4186"/>
                  </a:lnTo>
                  <a:lnTo>
                    <a:pt x="18479" y="1637"/>
                  </a:lnTo>
                  <a:lnTo>
                    <a:pt x="29888" y="0"/>
                  </a:lnTo>
                  <a:lnTo>
                    <a:pt x="35773" y="2422"/>
                  </a:lnTo>
                  <a:lnTo>
                    <a:pt x="41696" y="5814"/>
                  </a:lnTo>
                  <a:lnTo>
                    <a:pt x="50609" y="8715"/>
                  </a:lnTo>
                  <a:lnTo>
                    <a:pt x="74415" y="29486"/>
                  </a:lnTo>
                  <a:lnTo>
                    <a:pt x="77722" y="35370"/>
                  </a:lnTo>
                  <a:lnTo>
                    <a:pt x="78603" y="38329"/>
                  </a:lnTo>
                  <a:lnTo>
                    <a:pt x="78199" y="41293"/>
                  </a:lnTo>
                  <a:lnTo>
                    <a:pt x="75104" y="47233"/>
                  </a:lnTo>
                  <a:lnTo>
                    <a:pt x="67783" y="56155"/>
                  </a:lnTo>
                  <a:lnTo>
                    <a:pt x="62207" y="59460"/>
                  </a:lnTo>
                  <a:lnTo>
                    <a:pt x="59330" y="60342"/>
                  </a:lnTo>
                  <a:lnTo>
                    <a:pt x="57414" y="61922"/>
                  </a:lnTo>
                  <a:lnTo>
                    <a:pt x="53722" y="67894"/>
                  </a:lnTo>
                  <a:lnTo>
                    <a:pt x="37372" y="78600"/>
                  </a:lnTo>
                  <a:lnTo>
                    <a:pt x="36821" y="78063"/>
                  </a:lnTo>
                  <a:lnTo>
                    <a:pt x="35864" y="72156"/>
                  </a:lnTo>
                  <a:lnTo>
                    <a:pt x="35762" y="66626"/>
                  </a:lnTo>
                  <a:lnTo>
                    <a:pt x="36740" y="65119"/>
                  </a:lnTo>
                  <a:lnTo>
                    <a:pt x="38384" y="64114"/>
                  </a:lnTo>
                  <a:lnTo>
                    <a:pt x="52891" y="57762"/>
                  </a:lnTo>
                  <a:lnTo>
                    <a:pt x="68730" y="47944"/>
                  </a:lnTo>
                  <a:lnTo>
                    <a:pt x="87292" y="42330"/>
                  </a:lnTo>
                  <a:lnTo>
                    <a:pt x="90937" y="39992"/>
                  </a:lnTo>
                  <a:lnTo>
                    <a:pt x="105548" y="36701"/>
                  </a:lnTo>
                  <a:lnTo>
                    <a:pt x="117704" y="35726"/>
                  </a:lnTo>
                  <a:lnTo>
                    <a:pt x="124412" y="38144"/>
                  </a:lnTo>
                  <a:lnTo>
                    <a:pt x="141076" y="51577"/>
                  </a:lnTo>
                  <a:lnTo>
                    <a:pt x="142342" y="62182"/>
                  </a:lnTo>
                  <a:lnTo>
                    <a:pt x="139992" y="69746"/>
                  </a:lnTo>
                  <a:lnTo>
                    <a:pt x="117958" y="109036"/>
                  </a:lnTo>
                  <a:lnTo>
                    <a:pt x="71438" y="142472"/>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9" name="SMARTInkShape-1092"/>
            <p:cNvSpPr/>
            <p:nvPr>
              <p:custDataLst>
                <p:tags r:id="rId12"/>
              </p:custDataLst>
            </p:nvPr>
          </p:nvSpPr>
          <p:spPr>
            <a:xfrm>
              <a:off x="5339953" y="4482858"/>
              <a:ext cx="133913" cy="142721"/>
            </a:xfrm>
            <a:custGeom>
              <a:avLst/>
              <a:gdLst/>
              <a:ahLst/>
              <a:cxnLst/>
              <a:rect l="0" t="0" r="0" b="0"/>
              <a:pathLst>
                <a:path w="133913" h="142721">
                  <a:moveTo>
                    <a:pt x="8930" y="17705"/>
                  </a:moveTo>
                  <a:lnTo>
                    <a:pt x="8930" y="17705"/>
                  </a:lnTo>
                  <a:lnTo>
                    <a:pt x="4189" y="17705"/>
                  </a:lnTo>
                  <a:lnTo>
                    <a:pt x="2793" y="18697"/>
                  </a:lnTo>
                  <a:lnTo>
                    <a:pt x="1862" y="20350"/>
                  </a:lnTo>
                  <a:lnTo>
                    <a:pt x="245" y="26799"/>
                  </a:lnTo>
                  <a:lnTo>
                    <a:pt x="2" y="68495"/>
                  </a:lnTo>
                  <a:lnTo>
                    <a:pt x="0" y="112876"/>
                  </a:lnTo>
                  <a:lnTo>
                    <a:pt x="0" y="129975"/>
                  </a:lnTo>
                  <a:lnTo>
                    <a:pt x="0" y="88299"/>
                  </a:lnTo>
                  <a:lnTo>
                    <a:pt x="992" y="76861"/>
                  </a:lnTo>
                  <a:lnTo>
                    <a:pt x="14821" y="32742"/>
                  </a:lnTo>
                  <a:lnTo>
                    <a:pt x="17952" y="21609"/>
                  </a:lnTo>
                  <a:lnTo>
                    <a:pt x="30170" y="5920"/>
                  </a:lnTo>
                  <a:lnTo>
                    <a:pt x="35899" y="2545"/>
                  </a:lnTo>
                  <a:lnTo>
                    <a:pt x="51825" y="3"/>
                  </a:lnTo>
                  <a:lnTo>
                    <a:pt x="61113" y="7548"/>
                  </a:lnTo>
                  <a:lnTo>
                    <a:pt x="66835" y="13152"/>
                  </a:lnTo>
                  <a:lnTo>
                    <a:pt x="69392" y="20973"/>
                  </a:lnTo>
                  <a:lnTo>
                    <a:pt x="71433" y="64202"/>
                  </a:lnTo>
                  <a:lnTo>
                    <a:pt x="71438" y="71246"/>
                  </a:lnTo>
                  <a:lnTo>
                    <a:pt x="71438" y="50291"/>
                  </a:lnTo>
                  <a:lnTo>
                    <a:pt x="74083" y="44425"/>
                  </a:lnTo>
                  <a:lnTo>
                    <a:pt x="77574" y="38509"/>
                  </a:lnTo>
                  <a:lnTo>
                    <a:pt x="79815" y="26628"/>
                  </a:lnTo>
                  <a:lnTo>
                    <a:pt x="79999" y="23654"/>
                  </a:lnTo>
                  <a:lnTo>
                    <a:pt x="82850" y="17703"/>
                  </a:lnTo>
                  <a:lnTo>
                    <a:pt x="86431" y="11751"/>
                  </a:lnTo>
                  <a:lnTo>
                    <a:pt x="88023" y="5798"/>
                  </a:lnTo>
                  <a:lnTo>
                    <a:pt x="89440" y="3814"/>
                  </a:lnTo>
                  <a:lnTo>
                    <a:pt x="91377" y="2491"/>
                  </a:lnTo>
                  <a:lnTo>
                    <a:pt x="96874" y="368"/>
                  </a:lnTo>
                  <a:lnTo>
                    <a:pt x="102566" y="0"/>
                  </a:lnTo>
                  <a:lnTo>
                    <a:pt x="104096" y="940"/>
                  </a:lnTo>
                  <a:lnTo>
                    <a:pt x="105116" y="2560"/>
                  </a:lnTo>
                  <a:lnTo>
                    <a:pt x="106553" y="9579"/>
                  </a:lnTo>
                  <a:lnTo>
                    <a:pt x="106753" y="12287"/>
                  </a:lnTo>
                  <a:lnTo>
                    <a:pt x="109623" y="17943"/>
                  </a:lnTo>
                  <a:lnTo>
                    <a:pt x="121373" y="33611"/>
                  </a:lnTo>
                  <a:lnTo>
                    <a:pt x="129614" y="77392"/>
                  </a:lnTo>
                  <a:lnTo>
                    <a:pt x="133090" y="94942"/>
                  </a:lnTo>
                  <a:lnTo>
                    <a:pt x="133912" y="127425"/>
                  </a:lnTo>
                  <a:lnTo>
                    <a:pt x="132931" y="129547"/>
                  </a:lnTo>
                  <a:lnTo>
                    <a:pt x="131284" y="130961"/>
                  </a:lnTo>
                  <a:lnTo>
                    <a:pt x="129195" y="131904"/>
                  </a:lnTo>
                  <a:lnTo>
                    <a:pt x="127802" y="133525"/>
                  </a:lnTo>
                  <a:lnTo>
                    <a:pt x="125017" y="1427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0" name="SMARTInkShape-1093"/>
            <p:cNvSpPr/>
            <p:nvPr>
              <p:custDataLst>
                <p:tags r:id="rId13"/>
              </p:custDataLst>
            </p:nvPr>
          </p:nvSpPr>
          <p:spPr>
            <a:xfrm>
              <a:off x="5161591" y="4447020"/>
              <a:ext cx="160505" cy="169582"/>
            </a:xfrm>
            <a:custGeom>
              <a:avLst/>
              <a:gdLst/>
              <a:ahLst/>
              <a:cxnLst/>
              <a:rect l="0" t="0" r="0" b="0"/>
              <a:pathLst>
                <a:path w="160505" h="169582">
                  <a:moveTo>
                    <a:pt x="62276" y="17824"/>
                  </a:moveTo>
                  <a:lnTo>
                    <a:pt x="62276" y="17824"/>
                  </a:lnTo>
                  <a:lnTo>
                    <a:pt x="62276" y="22564"/>
                  </a:lnTo>
                  <a:lnTo>
                    <a:pt x="64261" y="23961"/>
                  </a:lnTo>
                  <a:lnTo>
                    <a:pt x="77653" y="26385"/>
                  </a:lnTo>
                  <a:lnTo>
                    <a:pt x="89522" y="33773"/>
                  </a:lnTo>
                  <a:lnTo>
                    <a:pt x="92346" y="34410"/>
                  </a:lnTo>
                  <a:lnTo>
                    <a:pt x="94229" y="35827"/>
                  </a:lnTo>
                  <a:lnTo>
                    <a:pt x="97871" y="41568"/>
                  </a:lnTo>
                  <a:lnTo>
                    <a:pt x="106889" y="44602"/>
                  </a:lnTo>
                  <a:lnTo>
                    <a:pt x="106923" y="31310"/>
                  </a:lnTo>
                  <a:lnTo>
                    <a:pt x="104277" y="26133"/>
                  </a:lnTo>
                  <a:lnTo>
                    <a:pt x="93622" y="13569"/>
                  </a:lnTo>
                  <a:lnTo>
                    <a:pt x="88444" y="10972"/>
                  </a:lnTo>
                  <a:lnTo>
                    <a:pt x="85676" y="10279"/>
                  </a:lnTo>
                  <a:lnTo>
                    <a:pt x="83828" y="8825"/>
                  </a:lnTo>
                  <a:lnTo>
                    <a:pt x="81777" y="4564"/>
                  </a:lnTo>
                  <a:lnTo>
                    <a:pt x="80238" y="3031"/>
                  </a:lnTo>
                  <a:lnTo>
                    <a:pt x="75881" y="1327"/>
                  </a:lnTo>
                  <a:lnTo>
                    <a:pt x="50337" y="0"/>
                  </a:lnTo>
                  <a:lnTo>
                    <a:pt x="44402" y="2626"/>
                  </a:lnTo>
                  <a:lnTo>
                    <a:pt x="32507" y="12397"/>
                  </a:lnTo>
                  <a:lnTo>
                    <a:pt x="8698" y="53795"/>
                  </a:lnTo>
                  <a:lnTo>
                    <a:pt x="3737" y="65561"/>
                  </a:lnTo>
                  <a:lnTo>
                    <a:pt x="0" y="107127"/>
                  </a:lnTo>
                  <a:lnTo>
                    <a:pt x="864" y="119030"/>
                  </a:lnTo>
                  <a:lnTo>
                    <a:pt x="6928" y="135895"/>
                  </a:lnTo>
                  <a:lnTo>
                    <a:pt x="26628" y="160467"/>
                  </a:lnTo>
                  <a:lnTo>
                    <a:pt x="32542" y="165557"/>
                  </a:lnTo>
                  <a:lnTo>
                    <a:pt x="38478" y="167818"/>
                  </a:lnTo>
                  <a:lnTo>
                    <a:pt x="78555" y="169581"/>
                  </a:lnTo>
                  <a:lnTo>
                    <a:pt x="101247" y="162490"/>
                  </a:lnTo>
                  <a:lnTo>
                    <a:pt x="140014" y="142770"/>
                  </a:lnTo>
                  <a:lnTo>
                    <a:pt x="160504" y="12498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92" name="SMARTInkShape-1094"/>
          <p:cNvSpPr/>
          <p:nvPr>
            <p:custDataLst>
              <p:tags r:id="rId2"/>
            </p:custDataLst>
          </p:nvPr>
        </p:nvSpPr>
        <p:spPr>
          <a:xfrm>
            <a:off x="4808376" y="4518422"/>
            <a:ext cx="92627" cy="133378"/>
          </a:xfrm>
          <a:custGeom>
            <a:avLst/>
            <a:gdLst/>
            <a:ahLst/>
            <a:cxnLst/>
            <a:rect l="0" t="0" r="0" b="0"/>
            <a:pathLst>
              <a:path w="92627" h="133378">
                <a:moveTo>
                  <a:pt x="67233" y="0"/>
                </a:moveTo>
                <a:lnTo>
                  <a:pt x="67233" y="0"/>
                </a:lnTo>
                <a:lnTo>
                  <a:pt x="62493" y="0"/>
                </a:lnTo>
                <a:lnTo>
                  <a:pt x="57520" y="2645"/>
                </a:lnTo>
                <a:lnTo>
                  <a:pt x="45110" y="13302"/>
                </a:lnTo>
                <a:lnTo>
                  <a:pt x="33245" y="30225"/>
                </a:lnTo>
                <a:lnTo>
                  <a:pt x="15467" y="46797"/>
                </a:lnTo>
                <a:lnTo>
                  <a:pt x="9500" y="57510"/>
                </a:lnTo>
                <a:lnTo>
                  <a:pt x="0" y="92357"/>
                </a:lnTo>
                <a:lnTo>
                  <a:pt x="4483" y="127473"/>
                </a:lnTo>
                <a:lnTo>
                  <a:pt x="5556" y="129630"/>
                </a:lnTo>
                <a:lnTo>
                  <a:pt x="7264" y="131068"/>
                </a:lnTo>
                <a:lnTo>
                  <a:pt x="11807" y="132667"/>
                </a:lnTo>
                <a:lnTo>
                  <a:pt x="17133" y="133377"/>
                </a:lnTo>
                <a:lnTo>
                  <a:pt x="22808" y="131047"/>
                </a:lnTo>
                <a:lnTo>
                  <a:pt x="60916" y="104129"/>
                </a:lnTo>
                <a:lnTo>
                  <a:pt x="81103" y="75238"/>
                </a:lnTo>
                <a:lnTo>
                  <a:pt x="86950" y="62670"/>
                </a:lnTo>
                <a:lnTo>
                  <a:pt x="89308" y="59640"/>
                </a:lnTo>
                <a:lnTo>
                  <a:pt x="91926" y="50980"/>
                </a:lnTo>
                <a:lnTo>
                  <a:pt x="92626" y="45893"/>
                </a:lnTo>
                <a:lnTo>
                  <a:pt x="92099" y="42502"/>
                </a:lnTo>
                <a:lnTo>
                  <a:pt x="90756" y="40241"/>
                </a:lnTo>
                <a:lnTo>
                  <a:pt x="88868" y="38733"/>
                </a:lnTo>
                <a:lnTo>
                  <a:pt x="86771" y="34413"/>
                </a:lnTo>
                <a:lnTo>
                  <a:pt x="86211" y="31871"/>
                </a:lnTo>
                <a:lnTo>
                  <a:pt x="80684" y="23554"/>
                </a:lnTo>
                <a:lnTo>
                  <a:pt x="75527" y="20390"/>
                </a:lnTo>
                <a:lnTo>
                  <a:pt x="64131" y="18359"/>
                </a:lnTo>
                <a:lnTo>
                  <a:pt x="49374" y="1785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200" name="SMARTInkShape-Group192"/>
          <p:cNvGrpSpPr/>
          <p:nvPr/>
        </p:nvGrpSpPr>
        <p:grpSpPr>
          <a:xfrm>
            <a:off x="5072229" y="4092077"/>
            <a:ext cx="1392867" cy="917479"/>
            <a:chOff x="5072229" y="4092077"/>
            <a:chExt cx="1392867" cy="917479"/>
          </a:xfrm>
        </p:grpSpPr>
        <p:sp>
          <p:nvSpPr>
            <p:cNvPr id="193" name="SMARTInkShape-1095"/>
            <p:cNvSpPr/>
            <p:nvPr>
              <p:custDataLst>
                <p:tags r:id="rId3"/>
              </p:custDataLst>
            </p:nvPr>
          </p:nvSpPr>
          <p:spPr>
            <a:xfrm>
              <a:off x="6420445" y="4822031"/>
              <a:ext cx="44651" cy="71440"/>
            </a:xfrm>
            <a:custGeom>
              <a:avLst/>
              <a:gdLst/>
              <a:ahLst/>
              <a:cxnLst/>
              <a:rect l="0" t="0" r="0" b="0"/>
              <a:pathLst>
                <a:path w="44651" h="71440">
                  <a:moveTo>
                    <a:pt x="44650" y="0"/>
                  </a:moveTo>
                  <a:lnTo>
                    <a:pt x="44650" y="0"/>
                  </a:lnTo>
                  <a:lnTo>
                    <a:pt x="44650" y="4741"/>
                  </a:lnTo>
                  <a:lnTo>
                    <a:pt x="42003" y="9714"/>
                  </a:lnTo>
                  <a:lnTo>
                    <a:pt x="38512" y="15231"/>
                  </a:lnTo>
                  <a:lnTo>
                    <a:pt x="35555" y="23916"/>
                  </a:lnTo>
                  <a:lnTo>
                    <a:pt x="11522" y="61958"/>
                  </a:lnTo>
                  <a:lnTo>
                    <a:pt x="10659" y="65118"/>
                  </a:lnTo>
                  <a:lnTo>
                    <a:pt x="9089" y="67225"/>
                  </a:lnTo>
                  <a:lnTo>
                    <a:pt x="7052" y="68629"/>
                  </a:lnTo>
                  <a:lnTo>
                    <a:pt x="0" y="71439"/>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 name="SMARTInkShape-1096"/>
            <p:cNvSpPr/>
            <p:nvPr>
              <p:custDataLst>
                <p:tags r:id="rId4"/>
              </p:custDataLst>
            </p:nvPr>
          </p:nvSpPr>
          <p:spPr>
            <a:xfrm>
              <a:off x="6277769" y="4786313"/>
              <a:ext cx="98029" cy="176817"/>
            </a:xfrm>
            <a:custGeom>
              <a:avLst/>
              <a:gdLst/>
              <a:ahLst/>
              <a:cxnLst/>
              <a:rect l="0" t="0" r="0" b="0"/>
              <a:pathLst>
                <a:path w="98029" h="176817">
                  <a:moveTo>
                    <a:pt x="89098" y="0"/>
                  </a:moveTo>
                  <a:lnTo>
                    <a:pt x="89098" y="0"/>
                  </a:lnTo>
                  <a:lnTo>
                    <a:pt x="84358" y="0"/>
                  </a:lnTo>
                  <a:lnTo>
                    <a:pt x="79385" y="2645"/>
                  </a:lnTo>
                  <a:lnTo>
                    <a:pt x="76669" y="4740"/>
                  </a:lnTo>
                  <a:lnTo>
                    <a:pt x="68361" y="7067"/>
                  </a:lnTo>
                  <a:lnTo>
                    <a:pt x="63366" y="7688"/>
                  </a:lnTo>
                  <a:lnTo>
                    <a:pt x="59045" y="10086"/>
                  </a:lnTo>
                  <a:lnTo>
                    <a:pt x="18904" y="52292"/>
                  </a:lnTo>
                  <a:lnTo>
                    <a:pt x="13253" y="63259"/>
                  </a:lnTo>
                  <a:lnTo>
                    <a:pt x="9748" y="73755"/>
                  </a:lnTo>
                  <a:lnTo>
                    <a:pt x="3189" y="86235"/>
                  </a:lnTo>
                  <a:lnTo>
                    <a:pt x="0" y="125184"/>
                  </a:lnTo>
                  <a:lnTo>
                    <a:pt x="881" y="136004"/>
                  </a:lnTo>
                  <a:lnTo>
                    <a:pt x="10830" y="160506"/>
                  </a:lnTo>
                  <a:lnTo>
                    <a:pt x="21052" y="172595"/>
                  </a:lnTo>
                  <a:lnTo>
                    <a:pt x="26775" y="175927"/>
                  </a:lnTo>
                  <a:lnTo>
                    <a:pt x="29689" y="176816"/>
                  </a:lnTo>
                  <a:lnTo>
                    <a:pt x="38221" y="175157"/>
                  </a:lnTo>
                  <a:lnTo>
                    <a:pt x="69661" y="165244"/>
                  </a:lnTo>
                  <a:lnTo>
                    <a:pt x="78144" y="157447"/>
                  </a:lnTo>
                  <a:lnTo>
                    <a:pt x="85222" y="149351"/>
                  </a:lnTo>
                  <a:lnTo>
                    <a:pt x="98028" y="142875"/>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5" name="SMARTInkShape-1097"/>
            <p:cNvSpPr/>
            <p:nvPr>
              <p:custDataLst>
                <p:tags r:id="rId5"/>
              </p:custDataLst>
            </p:nvPr>
          </p:nvSpPr>
          <p:spPr>
            <a:xfrm>
              <a:off x="6259711" y="4947047"/>
              <a:ext cx="8931" cy="8931"/>
            </a:xfrm>
            <a:custGeom>
              <a:avLst/>
              <a:gdLst/>
              <a:ahLst/>
              <a:cxnLst/>
              <a:rect l="0" t="0" r="0" b="0"/>
              <a:pathLst>
                <a:path w="8931" h="8931">
                  <a:moveTo>
                    <a:pt x="8930" y="0"/>
                  </a:moveTo>
                  <a:lnTo>
                    <a:pt x="8930" y="0"/>
                  </a:lnTo>
                  <a:lnTo>
                    <a:pt x="8930" y="4740"/>
                  </a:lnTo>
                  <a:lnTo>
                    <a:pt x="7937" y="6137"/>
                  </a:lnTo>
                  <a:lnTo>
                    <a:pt x="6284" y="7068"/>
                  </a:lnTo>
                  <a:lnTo>
                    <a:pt x="0" y="893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6" name="SMARTInkShape-1098"/>
            <p:cNvSpPr/>
            <p:nvPr>
              <p:custDataLst>
                <p:tags r:id="rId6"/>
              </p:custDataLst>
            </p:nvPr>
          </p:nvSpPr>
          <p:spPr>
            <a:xfrm>
              <a:off x="6018777" y="4822183"/>
              <a:ext cx="151638" cy="160015"/>
            </a:xfrm>
            <a:custGeom>
              <a:avLst/>
              <a:gdLst/>
              <a:ahLst/>
              <a:cxnLst/>
              <a:rect l="0" t="0" r="0" b="0"/>
              <a:pathLst>
                <a:path w="151638" h="160015">
                  <a:moveTo>
                    <a:pt x="151637" y="44497"/>
                  </a:moveTo>
                  <a:lnTo>
                    <a:pt x="151637" y="44497"/>
                  </a:lnTo>
                  <a:lnTo>
                    <a:pt x="151637" y="30935"/>
                  </a:lnTo>
                  <a:lnTo>
                    <a:pt x="150645" y="29503"/>
                  </a:lnTo>
                  <a:lnTo>
                    <a:pt x="148991" y="28548"/>
                  </a:lnTo>
                  <a:lnTo>
                    <a:pt x="146897" y="27911"/>
                  </a:lnTo>
                  <a:lnTo>
                    <a:pt x="133546" y="17091"/>
                  </a:lnTo>
                  <a:lnTo>
                    <a:pt x="121826" y="5680"/>
                  </a:lnTo>
                  <a:lnTo>
                    <a:pt x="113252" y="2440"/>
                  </a:lnTo>
                  <a:lnTo>
                    <a:pt x="86519" y="0"/>
                  </a:lnTo>
                  <a:lnTo>
                    <a:pt x="72591" y="4634"/>
                  </a:lnTo>
                  <a:lnTo>
                    <a:pt x="56244" y="16081"/>
                  </a:lnTo>
                  <a:lnTo>
                    <a:pt x="20155" y="53680"/>
                  </a:lnTo>
                  <a:lnTo>
                    <a:pt x="6272" y="77289"/>
                  </a:lnTo>
                  <a:lnTo>
                    <a:pt x="1740" y="95113"/>
                  </a:lnTo>
                  <a:lnTo>
                    <a:pt x="0" y="130818"/>
                  </a:lnTo>
                  <a:lnTo>
                    <a:pt x="2552" y="140078"/>
                  </a:lnTo>
                  <a:lnTo>
                    <a:pt x="12277" y="154107"/>
                  </a:lnTo>
                  <a:lnTo>
                    <a:pt x="17930" y="157705"/>
                  </a:lnTo>
                  <a:lnTo>
                    <a:pt x="24743" y="159304"/>
                  </a:lnTo>
                  <a:lnTo>
                    <a:pt x="34385" y="160014"/>
                  </a:lnTo>
                  <a:lnTo>
                    <a:pt x="50970" y="155674"/>
                  </a:lnTo>
                  <a:lnTo>
                    <a:pt x="92137" y="137649"/>
                  </a:lnTo>
                  <a:lnTo>
                    <a:pt x="133778" y="12486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7" name="SMARTInkShape-1099"/>
            <p:cNvSpPr/>
            <p:nvPr>
              <p:custDataLst>
                <p:tags r:id="rId7"/>
              </p:custDataLst>
            </p:nvPr>
          </p:nvSpPr>
          <p:spPr>
            <a:xfrm>
              <a:off x="5732859" y="4822031"/>
              <a:ext cx="178559" cy="187525"/>
            </a:xfrm>
            <a:custGeom>
              <a:avLst/>
              <a:gdLst/>
              <a:ahLst/>
              <a:cxnLst/>
              <a:rect l="0" t="0" r="0" b="0"/>
              <a:pathLst>
                <a:path w="178559" h="187525">
                  <a:moveTo>
                    <a:pt x="107157" y="0"/>
                  </a:moveTo>
                  <a:lnTo>
                    <a:pt x="107157" y="0"/>
                  </a:lnTo>
                  <a:lnTo>
                    <a:pt x="107157" y="12429"/>
                  </a:lnTo>
                  <a:lnTo>
                    <a:pt x="109802" y="18091"/>
                  </a:lnTo>
                  <a:lnTo>
                    <a:pt x="113293" y="23916"/>
                  </a:lnTo>
                  <a:lnTo>
                    <a:pt x="128406" y="60058"/>
                  </a:lnTo>
                  <a:lnTo>
                    <a:pt x="136777" y="69025"/>
                  </a:lnTo>
                  <a:lnTo>
                    <a:pt x="163354" y="92133"/>
                  </a:lnTo>
                  <a:lnTo>
                    <a:pt x="166860" y="98164"/>
                  </a:lnTo>
                  <a:lnTo>
                    <a:pt x="169410" y="104152"/>
                  </a:lnTo>
                  <a:lnTo>
                    <a:pt x="177189" y="114318"/>
                  </a:lnTo>
                  <a:lnTo>
                    <a:pt x="178471" y="123619"/>
                  </a:lnTo>
                  <a:lnTo>
                    <a:pt x="178558" y="129342"/>
                  </a:lnTo>
                  <a:lnTo>
                    <a:pt x="177577" y="130877"/>
                  </a:lnTo>
                  <a:lnTo>
                    <a:pt x="175932" y="131900"/>
                  </a:lnTo>
                  <a:lnTo>
                    <a:pt x="173842" y="132582"/>
                  </a:lnTo>
                  <a:lnTo>
                    <a:pt x="162368" y="139813"/>
                  </a:lnTo>
                  <a:lnTo>
                    <a:pt x="123461" y="149735"/>
                  </a:lnTo>
                  <a:lnTo>
                    <a:pt x="80163" y="163831"/>
                  </a:lnTo>
                  <a:lnTo>
                    <a:pt x="39200" y="176841"/>
                  </a:lnTo>
                  <a:lnTo>
                    <a:pt x="0" y="1875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8" name="SMARTInkShape-1100"/>
            <p:cNvSpPr/>
            <p:nvPr>
              <p:custDataLst>
                <p:tags r:id="rId8"/>
              </p:custDataLst>
            </p:nvPr>
          </p:nvSpPr>
          <p:spPr>
            <a:xfrm>
              <a:off x="5616773" y="4759523"/>
              <a:ext cx="205383" cy="187525"/>
            </a:xfrm>
            <a:custGeom>
              <a:avLst/>
              <a:gdLst/>
              <a:ahLst/>
              <a:cxnLst/>
              <a:rect l="0" t="0" r="0" b="0"/>
              <a:pathLst>
                <a:path w="205383" h="187525">
                  <a:moveTo>
                    <a:pt x="0" y="0"/>
                  </a:moveTo>
                  <a:lnTo>
                    <a:pt x="0" y="0"/>
                  </a:lnTo>
                  <a:lnTo>
                    <a:pt x="0" y="7689"/>
                  </a:lnTo>
                  <a:lnTo>
                    <a:pt x="34553" y="52034"/>
                  </a:lnTo>
                  <a:lnTo>
                    <a:pt x="76309" y="94135"/>
                  </a:lnTo>
                  <a:lnTo>
                    <a:pt x="118999" y="135865"/>
                  </a:lnTo>
                  <a:lnTo>
                    <a:pt x="161945" y="171242"/>
                  </a:lnTo>
                  <a:lnTo>
                    <a:pt x="171526" y="175327"/>
                  </a:lnTo>
                  <a:lnTo>
                    <a:pt x="181406" y="178135"/>
                  </a:lnTo>
                  <a:lnTo>
                    <a:pt x="195833" y="185375"/>
                  </a:lnTo>
                  <a:lnTo>
                    <a:pt x="205382" y="187524"/>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9" name="SMARTInkShape-1101"/>
            <p:cNvSpPr/>
            <p:nvPr>
              <p:custDataLst>
                <p:tags r:id="rId9"/>
              </p:custDataLst>
            </p:nvPr>
          </p:nvSpPr>
          <p:spPr>
            <a:xfrm>
              <a:off x="5072229" y="4092077"/>
              <a:ext cx="766082" cy="782223"/>
            </a:xfrm>
            <a:custGeom>
              <a:avLst/>
              <a:gdLst/>
              <a:ahLst/>
              <a:cxnLst/>
              <a:rect l="0" t="0" r="0" b="0"/>
              <a:pathLst>
                <a:path w="766082" h="782223">
                  <a:moveTo>
                    <a:pt x="133779" y="194173"/>
                  </a:moveTo>
                  <a:lnTo>
                    <a:pt x="133779" y="194173"/>
                  </a:lnTo>
                  <a:lnTo>
                    <a:pt x="141900" y="173778"/>
                  </a:lnTo>
                  <a:lnTo>
                    <a:pt x="174307" y="133467"/>
                  </a:lnTo>
                  <a:lnTo>
                    <a:pt x="210907" y="96302"/>
                  </a:lnTo>
                  <a:lnTo>
                    <a:pt x="244715" y="69263"/>
                  </a:lnTo>
                  <a:lnTo>
                    <a:pt x="279868" y="47140"/>
                  </a:lnTo>
                  <a:lnTo>
                    <a:pt x="315420" y="28017"/>
                  </a:lnTo>
                  <a:lnTo>
                    <a:pt x="355829" y="14524"/>
                  </a:lnTo>
                  <a:lnTo>
                    <a:pt x="387249" y="7504"/>
                  </a:lnTo>
                  <a:lnTo>
                    <a:pt x="419073" y="2068"/>
                  </a:lnTo>
                  <a:lnTo>
                    <a:pt x="461286" y="0"/>
                  </a:lnTo>
                  <a:lnTo>
                    <a:pt x="493651" y="3033"/>
                  </a:lnTo>
                  <a:lnTo>
                    <a:pt x="535859" y="10318"/>
                  </a:lnTo>
                  <a:lnTo>
                    <a:pt x="578241" y="23501"/>
                  </a:lnTo>
                  <a:lnTo>
                    <a:pt x="622218" y="39975"/>
                  </a:lnTo>
                  <a:lnTo>
                    <a:pt x="657186" y="66905"/>
                  </a:lnTo>
                  <a:lnTo>
                    <a:pt x="700813" y="105423"/>
                  </a:lnTo>
                  <a:lnTo>
                    <a:pt x="723909" y="138662"/>
                  </a:lnTo>
                  <a:lnTo>
                    <a:pt x="743321" y="174639"/>
                  </a:lnTo>
                  <a:lnTo>
                    <a:pt x="759656" y="216277"/>
                  </a:lnTo>
                  <a:lnTo>
                    <a:pt x="765377" y="260033"/>
                  </a:lnTo>
                  <a:lnTo>
                    <a:pt x="766081" y="304417"/>
                  </a:lnTo>
                  <a:lnTo>
                    <a:pt x="762730" y="334121"/>
                  </a:lnTo>
                  <a:lnTo>
                    <a:pt x="755286" y="366505"/>
                  </a:lnTo>
                  <a:lnTo>
                    <a:pt x="745364" y="399750"/>
                  </a:lnTo>
                  <a:lnTo>
                    <a:pt x="734339" y="431061"/>
                  </a:lnTo>
                  <a:lnTo>
                    <a:pt x="720179" y="464160"/>
                  </a:lnTo>
                  <a:lnTo>
                    <a:pt x="703964" y="496730"/>
                  </a:lnTo>
                  <a:lnTo>
                    <a:pt x="677108" y="538371"/>
                  </a:lnTo>
                  <a:lnTo>
                    <a:pt x="644456" y="580695"/>
                  </a:lnTo>
                  <a:lnTo>
                    <a:pt x="609646" y="618812"/>
                  </a:lnTo>
                  <a:lnTo>
                    <a:pt x="573204" y="654249"/>
                  </a:lnTo>
                  <a:lnTo>
                    <a:pt x="532421" y="684042"/>
                  </a:lnTo>
                  <a:lnTo>
                    <a:pt x="493768" y="711720"/>
                  </a:lnTo>
                  <a:lnTo>
                    <a:pt x="451337" y="737781"/>
                  </a:lnTo>
                  <a:lnTo>
                    <a:pt x="408338" y="757519"/>
                  </a:lnTo>
                  <a:lnTo>
                    <a:pt x="369029" y="770092"/>
                  </a:lnTo>
                  <a:lnTo>
                    <a:pt x="327396" y="779109"/>
                  </a:lnTo>
                  <a:lnTo>
                    <a:pt x="289484" y="782222"/>
                  </a:lnTo>
                  <a:lnTo>
                    <a:pt x="253115" y="782152"/>
                  </a:lnTo>
                  <a:lnTo>
                    <a:pt x="217204" y="776288"/>
                  </a:lnTo>
                  <a:lnTo>
                    <a:pt x="181428" y="768267"/>
                  </a:lnTo>
                  <a:lnTo>
                    <a:pt x="146684" y="758614"/>
                  </a:lnTo>
                  <a:lnTo>
                    <a:pt x="110421" y="738078"/>
                  </a:lnTo>
                  <a:lnTo>
                    <a:pt x="71539" y="701883"/>
                  </a:lnTo>
                  <a:lnTo>
                    <a:pt x="52388" y="675004"/>
                  </a:lnTo>
                  <a:lnTo>
                    <a:pt x="33879" y="633514"/>
                  </a:lnTo>
                  <a:lnTo>
                    <a:pt x="16150" y="596362"/>
                  </a:lnTo>
                  <a:lnTo>
                    <a:pt x="4086" y="559368"/>
                  </a:lnTo>
                  <a:lnTo>
                    <a:pt x="674" y="517518"/>
                  </a:lnTo>
                  <a:lnTo>
                    <a:pt x="0" y="480294"/>
                  </a:lnTo>
                  <a:lnTo>
                    <a:pt x="858" y="451407"/>
                  </a:lnTo>
                  <a:lnTo>
                    <a:pt x="12266" y="420556"/>
                  </a:lnTo>
                  <a:lnTo>
                    <a:pt x="20573" y="411204"/>
                  </a:lnTo>
                  <a:lnTo>
                    <a:pt x="58301" y="385771"/>
                  </a:lnTo>
                  <a:lnTo>
                    <a:pt x="71271" y="381696"/>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dirty="0">
                <a:solidFill>
                  <a:schemeClr val="dk2"/>
                </a:solidFill>
                <a:latin typeface="Quattrocento"/>
                <a:ea typeface="Quattrocento"/>
                <a:cs typeface="Quattrocento"/>
                <a:sym typeface="Quattrocento"/>
              </a:rPr>
              <a:t>Components of Density: Mass</a:t>
            </a:r>
          </a:p>
        </p:txBody>
      </p:sp>
      <p:sp>
        <p:nvSpPr>
          <p:cNvPr id="194" name="Shape 194"/>
          <p:cNvSpPr txBox="1">
            <a:spLocks noGrp="1"/>
          </p:cNvSpPr>
          <p:nvPr>
            <p:ph type="body" idx="1"/>
          </p:nvPr>
        </p:nvSpPr>
        <p:spPr>
          <a:xfrm>
            <a:off x="765175" y="2070846"/>
            <a:ext cx="7612064" cy="418203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1" i="0" u="none" strike="noStrike" cap="none" baseline="0" dirty="0">
                <a:solidFill>
                  <a:schemeClr val="lt1"/>
                </a:solidFill>
                <a:latin typeface="Quattrocento"/>
                <a:ea typeface="Quattrocento"/>
                <a:cs typeface="Quattrocento"/>
                <a:sym typeface="Quattrocento"/>
              </a:rPr>
              <a:t>MASS: Measure of the amount of matter in an object </a:t>
            </a:r>
          </a:p>
          <a:p>
            <a:pPr marL="342900" marR="0" lvl="0" indent="-342900" algn="l" rtl="0">
              <a:spcBef>
                <a:spcPts val="2000"/>
              </a:spcBef>
              <a:buClr>
                <a:schemeClr val="lt1"/>
              </a:buClr>
              <a:buSzPct val="100000"/>
              <a:buFont typeface="Noto Symbol"/>
              <a:buChar char="●"/>
            </a:pPr>
            <a:r>
              <a:rPr lang="en-US" sz="3600" b="1" i="0" u="none" strike="noStrike" cap="none" baseline="0" dirty="0">
                <a:solidFill>
                  <a:schemeClr val="lt1"/>
                </a:solidFill>
                <a:latin typeface="Quattrocento"/>
                <a:ea typeface="Quattrocento"/>
                <a:cs typeface="Quattrocento"/>
                <a:sym typeface="Quattrocento"/>
              </a:rPr>
              <a:t>Measured in </a:t>
            </a:r>
            <a:r>
              <a:rPr lang="en-US" sz="3600" b="1" i="0" u="sng" strike="noStrike" cap="none" baseline="0" dirty="0">
                <a:solidFill>
                  <a:schemeClr val="lt1"/>
                </a:solidFill>
                <a:latin typeface="Quattrocento"/>
                <a:ea typeface="Quattrocento"/>
                <a:cs typeface="Quattrocento"/>
                <a:sym typeface="Quattrocento"/>
              </a:rPr>
              <a:t>grams</a:t>
            </a:r>
            <a:r>
              <a:rPr lang="en-US" sz="3600" b="1" i="0" u="none" strike="noStrike" cap="none" baseline="0" dirty="0">
                <a:solidFill>
                  <a:schemeClr val="lt1"/>
                </a:solidFill>
                <a:latin typeface="Quattrocento"/>
                <a:ea typeface="Quattrocento"/>
                <a:cs typeface="Quattrocento"/>
                <a:sym typeface="Quattrocento"/>
              </a:rPr>
              <a:t> (g) using a digital scale or triple beam balance </a:t>
            </a:r>
          </a:p>
          <a:p>
            <a:pPr marL="342900" marR="0" lvl="0" indent="-114300" algn="l" rtl="0">
              <a:spcBef>
                <a:spcPts val="2000"/>
              </a:spcBef>
              <a:buClr>
                <a:schemeClr val="lt1"/>
              </a:buClr>
              <a:buFont typeface="Noto Symbol"/>
              <a:buNone/>
            </a:pPr>
            <a:endParaRPr sz="3600" b="1" i="0" u="none" strike="noStrike" cap="none" baseline="0" dirty="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Font typeface="Noto Symbol"/>
              <a:buNone/>
            </a:pPr>
            <a:endParaRPr sz="3600" b="1" i="0" u="none" strike="noStrike" cap="none" baseline="0" dirty="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765174" y="79467"/>
            <a:ext cx="7612062" cy="1417638"/>
          </a:xfrm>
          <a:prstGeom prst="rect">
            <a:avLst/>
          </a:prstGeom>
          <a:noFill/>
          <a:ln>
            <a:noFill/>
          </a:ln>
        </p:spPr>
        <p:txBody>
          <a:bodyPr lIns="91425" tIns="45700" rIns="91425" bIns="45700" numCol="1" anchor="ctr" anchorCtr="0">
            <a:noAutofit/>
          </a:bodyPr>
          <a:lstStyle/>
          <a:p>
            <a:pPr marL="0" marR="0" lvl="0" indent="0" algn="ctr" rtl="0">
              <a:spcBef>
                <a:spcPts val="0"/>
              </a:spcBef>
              <a:buClr>
                <a:schemeClr val="dk2"/>
              </a:buClr>
              <a:buSzPct val="25000"/>
              <a:buFont typeface="Quattrocento"/>
              <a:buNone/>
            </a:pPr>
            <a:r>
              <a:rPr lang="en-US" sz="4800" b="1" i="0" u="none" strike="noStrike" cap="none" baseline="0" dirty="0">
                <a:solidFill>
                  <a:schemeClr val="dk2"/>
                </a:solidFill>
                <a:latin typeface="Quattrocento"/>
                <a:ea typeface="Quattrocento"/>
                <a:cs typeface="Quattrocento"/>
                <a:sym typeface="Quattrocento"/>
              </a:rPr>
              <a:t>Components of Density: Volume</a:t>
            </a:r>
          </a:p>
        </p:txBody>
      </p:sp>
      <p:sp>
        <p:nvSpPr>
          <p:cNvPr id="200" name="Shape 200"/>
          <p:cNvSpPr txBox="1">
            <a:spLocks noGrp="1"/>
          </p:cNvSpPr>
          <p:nvPr>
            <p:ph type="body" idx="1"/>
          </p:nvPr>
        </p:nvSpPr>
        <p:spPr>
          <a:xfrm>
            <a:off x="411479" y="2070846"/>
            <a:ext cx="8503920" cy="4787154"/>
          </a:xfrm>
          <a:prstGeom prst="rect">
            <a:avLst/>
          </a:prstGeom>
          <a:noFill/>
          <a:ln>
            <a:noFill/>
          </a:ln>
        </p:spPr>
        <p:txBody>
          <a:bodyPr lIns="91425" tIns="45700" rIns="91425" bIns="45700" numCol="1" anchor="t" anchorCtr="0">
            <a:noAutofit/>
          </a:bodyPr>
          <a:lstStyle/>
          <a:p>
            <a:pPr marL="342900" marR="0" lvl="0" indent="-342900" algn="l" rtl="0">
              <a:spcBef>
                <a:spcPts val="0"/>
              </a:spcBef>
              <a:buClr>
                <a:schemeClr val="lt1"/>
              </a:buClr>
              <a:buSzPct val="100000"/>
              <a:buFont typeface="Noto Symbol"/>
              <a:buChar char="●"/>
            </a:pPr>
            <a:r>
              <a:rPr lang="en-US" sz="3600" b="1" i="0" u="none" strike="noStrike" cap="none" baseline="0" dirty="0">
                <a:solidFill>
                  <a:schemeClr val="lt1"/>
                </a:solidFill>
                <a:latin typeface="Quattrocento"/>
                <a:ea typeface="Quattrocento"/>
                <a:cs typeface="Quattrocento"/>
                <a:sym typeface="Quattrocento"/>
              </a:rPr>
              <a:t>VOLUME - the 3 dimensional space occupied by a substance</a:t>
            </a:r>
          </a:p>
          <a:p>
            <a:pPr marL="342900" marR="0" lvl="0" indent="-342900" algn="l" rtl="0">
              <a:spcBef>
                <a:spcPts val="2000"/>
              </a:spcBef>
              <a:buClr>
                <a:schemeClr val="lt1"/>
              </a:buClr>
              <a:buSzPct val="100000"/>
              <a:buFont typeface="Noto Symbol"/>
              <a:buChar char="●"/>
            </a:pPr>
            <a:r>
              <a:rPr lang="en-US" sz="3600" b="1" i="0" u="none" strike="noStrike" cap="none" baseline="0" dirty="0">
                <a:solidFill>
                  <a:schemeClr val="lt1"/>
                </a:solidFill>
                <a:latin typeface="Quattrocento"/>
                <a:ea typeface="Quattrocento"/>
                <a:cs typeface="Quattrocento"/>
                <a:sym typeface="Quattrocento"/>
              </a:rPr>
              <a:t>Volume can be quite easily calculated for some regularly shaped objects. You have probably used the formulas</a:t>
            </a:r>
          </a:p>
          <a:p>
            <a:pPr marL="342900" marR="0" lvl="0" indent="-342900" algn="l" rtl="0">
              <a:spcBef>
                <a:spcPts val="2000"/>
              </a:spcBef>
              <a:buClr>
                <a:schemeClr val="lt1"/>
              </a:buClr>
              <a:buSzPct val="25000"/>
              <a:buFont typeface="Noto Symbol"/>
              <a:buNone/>
            </a:pPr>
            <a:r>
              <a:rPr lang="en-US" sz="3600" b="1" i="0" u="none" strike="noStrike" cap="none" baseline="0" dirty="0">
                <a:solidFill>
                  <a:schemeClr val="lt1"/>
                </a:solidFill>
                <a:latin typeface="Quattrocento"/>
                <a:ea typeface="Quattrocento"/>
                <a:cs typeface="Quattrocento"/>
                <a:sym typeface="Quattrocento"/>
              </a:rPr>
              <a:t>   </a:t>
            </a:r>
            <a:r>
              <a:rPr lang="en-US" sz="3600" b="0" i="0" u="none" strike="noStrike" cap="none" baseline="0" dirty="0">
                <a:solidFill>
                  <a:schemeClr val="lt1"/>
                </a:solidFill>
                <a:latin typeface="Quattrocento"/>
                <a:ea typeface="Quattrocento"/>
                <a:cs typeface="Quattrocento"/>
                <a:sym typeface="Quattrocento"/>
              </a:rPr>
              <a:t>length x width x height = </a:t>
            </a:r>
            <a:r>
              <a:rPr lang="en-US" sz="3600" b="0" i="0" u="none" strike="noStrike" cap="none" baseline="0" dirty="0" err="1">
                <a:solidFill>
                  <a:schemeClr val="lt1"/>
                </a:solidFill>
                <a:latin typeface="Quattrocento"/>
                <a:ea typeface="Quattrocento"/>
                <a:cs typeface="Quattrocento"/>
                <a:sym typeface="Quattrocento"/>
              </a:rPr>
              <a:t>volume</a:t>
            </a:r>
            <a:r>
              <a:rPr lang="en-US" sz="3600" b="0" i="0" u="none" strike="noStrike" cap="none" baseline="-25000" dirty="0" err="1">
                <a:solidFill>
                  <a:schemeClr val="lt1"/>
                </a:solidFill>
                <a:latin typeface="Quattrocento"/>
                <a:ea typeface="Quattrocento"/>
                <a:cs typeface="Quattrocento"/>
                <a:sym typeface="Quattrocento"/>
              </a:rPr>
              <a:t>cube</a:t>
            </a:r>
            <a:endParaRPr lang="en-US" sz="3600" b="0" i="0" u="none" strike="noStrike" cap="none" baseline="-2500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SzPct val="25000"/>
              <a:buFont typeface="Noto Symbol"/>
              <a:buNone/>
            </a:pPr>
            <a:r>
              <a:rPr lang="en-US" sz="3600" b="0" i="0" u="none" strike="noStrike" cap="none" baseline="-25000">
                <a:solidFill>
                  <a:schemeClr val="lt1"/>
                </a:solidFill>
                <a:latin typeface="Quattrocento"/>
                <a:ea typeface="Quattrocento"/>
                <a:cs typeface="Quattrocento"/>
                <a:sym typeface="Quattrocento"/>
              </a:rPr>
              <a:t>     </a:t>
            </a:r>
            <a:r>
              <a:rPr lang="en-US" sz="3600" b="0" i="0" u="none" strike="noStrike" cap="none" baseline="0">
                <a:solidFill>
                  <a:schemeClr val="lt1"/>
                </a:solidFill>
                <a:latin typeface="Quattrocento"/>
                <a:ea typeface="Quattrocento"/>
                <a:cs typeface="Quattrocento"/>
                <a:sym typeface="Quattrocento"/>
              </a:rPr>
              <a:t>4/3 л r</a:t>
            </a:r>
            <a:r>
              <a:rPr lang="en-US" sz="3600" b="0" i="0" u="none" strike="noStrike" cap="none" baseline="30000">
                <a:solidFill>
                  <a:schemeClr val="lt1"/>
                </a:solidFill>
                <a:latin typeface="Quattrocento"/>
                <a:ea typeface="Quattrocento"/>
                <a:cs typeface="Quattrocento"/>
                <a:sym typeface="Quattrocento"/>
              </a:rPr>
              <a:t>3</a:t>
            </a:r>
            <a:r>
              <a:rPr lang="en-US" sz="3600" b="0" i="0" u="none" strike="noStrike" cap="none" baseline="0">
                <a:solidFill>
                  <a:schemeClr val="lt1"/>
                </a:solidFill>
                <a:latin typeface="Quattrocento"/>
                <a:ea typeface="Quattrocento"/>
                <a:cs typeface="Quattrocento"/>
                <a:sym typeface="Quattrocento"/>
              </a:rPr>
              <a:t> = volume</a:t>
            </a:r>
            <a:r>
              <a:rPr lang="en-US" sz="3600" b="0" i="0" u="none" strike="noStrike" cap="none" baseline="-25000">
                <a:solidFill>
                  <a:schemeClr val="lt1"/>
                </a:solidFill>
                <a:latin typeface="Quattrocento"/>
                <a:ea typeface="Quattrocento"/>
                <a:cs typeface="Quattrocento"/>
                <a:sym typeface="Quattrocento"/>
              </a:rPr>
              <a:t>sphere</a:t>
            </a:r>
          </a:p>
          <a:p>
            <a:pPr marL="342900" marR="0" lvl="0" indent="-11430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a:p>
            <a:pPr marL="342900" marR="0" lvl="0" indent="-11430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a:p>
            <a:pPr marL="342900" marR="0" lvl="0" indent="-342900" algn="l" rtl="0">
              <a:spcBef>
                <a:spcPts val="2000"/>
              </a:spcBef>
              <a:buClr>
                <a:schemeClr val="lt1"/>
              </a:buClr>
              <a:buFont typeface="Noto Symbol"/>
              <a:buNone/>
            </a:pPr>
            <a:endParaRPr sz="3600" b="0" i="0" u="none" strike="noStrike" cap="none" baseline="0">
              <a:solidFill>
                <a:schemeClr val="lt1"/>
              </a:solidFill>
              <a:latin typeface="Quattrocento"/>
              <a:ea typeface="Quattrocento"/>
              <a:cs typeface="Quattrocento"/>
              <a:sym typeface="Quattrocento"/>
            </a:endParaRPr>
          </a:p>
        </p:txBody>
      </p:sp>
    </p:spTree>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Habitat">
  <a:themeElements>
    <a:clrScheme name="Habitat">
      <a:dk1>
        <a:srgbClr val="000000"/>
      </a:dk1>
      <a:lt1>
        <a:srgbClr val="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2925</Words>
  <Application>Microsoft Office PowerPoint</Application>
  <PresentationFormat>On-screen Show (4:3)</PresentationFormat>
  <Paragraphs>360</Paragraphs>
  <Slides>66</Slides>
  <Notes>65</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Quattrocento</vt:lpstr>
      <vt:lpstr>Calibri</vt:lpstr>
      <vt:lpstr>Noto Symbol</vt:lpstr>
      <vt:lpstr>Habitat</vt:lpstr>
      <vt:lpstr>OPENER</vt:lpstr>
      <vt:lpstr>OPENER </vt:lpstr>
      <vt:lpstr>It Sinks, It Floats</vt:lpstr>
      <vt:lpstr>Content Objectives</vt:lpstr>
      <vt:lpstr>Language Objectives</vt:lpstr>
      <vt:lpstr>Density Defined</vt:lpstr>
      <vt:lpstr>Density Equation</vt:lpstr>
      <vt:lpstr>Components of Density: Mass</vt:lpstr>
      <vt:lpstr>Components of Density: Volume</vt:lpstr>
      <vt:lpstr>Density Examples</vt:lpstr>
      <vt:lpstr>Density– Sample problem</vt:lpstr>
      <vt:lpstr>SOLUTION</vt:lpstr>
      <vt:lpstr>How to measure volume</vt:lpstr>
      <vt:lpstr>How to Measure</vt:lpstr>
      <vt:lpstr>Calculate the density of 10 mL of  Water</vt:lpstr>
      <vt:lpstr>More on Iridium and Osmium</vt:lpstr>
      <vt:lpstr>Density Lab Part 1</vt:lpstr>
      <vt:lpstr>Density Lab Part 1  PROCEDURE:</vt:lpstr>
      <vt:lpstr>RemindeR</vt:lpstr>
      <vt:lpstr>Density Lab Part 1 Density of Water Data Table          (Create in your notebook) </vt:lpstr>
      <vt:lpstr>PowerPoint Presentation</vt:lpstr>
      <vt:lpstr>Controls and Variables</vt:lpstr>
      <vt:lpstr>POE – Wooden Blocks</vt:lpstr>
      <vt:lpstr>Think Pair Share</vt:lpstr>
      <vt:lpstr>Making a Graph of your Data</vt:lpstr>
      <vt:lpstr>Density Lab Graph Part 1</vt:lpstr>
      <vt:lpstr>OPENER – day 2</vt:lpstr>
      <vt:lpstr>Determining Volume by Displacement</vt:lpstr>
      <vt:lpstr>How to find Volume by Fluid Displacement</vt:lpstr>
      <vt:lpstr>PowerPoint Presentation</vt:lpstr>
      <vt:lpstr>OPENER 10/3/13</vt:lpstr>
      <vt:lpstr>Important Reminders:</vt:lpstr>
      <vt:lpstr>OPENER</vt:lpstr>
      <vt:lpstr>What is the accepted density of water at room temperature?</vt:lpstr>
      <vt:lpstr>What is slope?</vt:lpstr>
      <vt:lpstr>Which hill has a higher slope?</vt:lpstr>
      <vt:lpstr>How do we calculate slope on a graph?</vt:lpstr>
      <vt:lpstr>Density Lab - Slope</vt:lpstr>
      <vt:lpstr>Percent Error analysis example Solve this problem </vt:lpstr>
      <vt:lpstr>Practice problem Formula: Known(actual) value – measured (experimental Value / actual value x 100</vt:lpstr>
      <vt:lpstr>Inquiry Question Paragraph - HW</vt:lpstr>
      <vt:lpstr>Homework</vt:lpstr>
      <vt:lpstr>PowerPoint Presentation</vt:lpstr>
      <vt:lpstr>Density Lab Part 1 practice problem</vt:lpstr>
      <vt:lpstr>Opener 10/3/14</vt:lpstr>
      <vt:lpstr>OPENER 10/6/14</vt:lpstr>
      <vt:lpstr>OPENER 10/7/14</vt:lpstr>
      <vt:lpstr>What to do next</vt:lpstr>
      <vt:lpstr>Objective – part II of density lab</vt:lpstr>
      <vt:lpstr>Density Lab Part 2 Inquiry Question</vt:lpstr>
      <vt:lpstr>OPENER- Re read and Finish copying the Density Lab Part 2 Procedure</vt:lpstr>
      <vt:lpstr>Density Lab Part 2 Procedure</vt:lpstr>
      <vt:lpstr>Density Lab Part 2 It Sinks, it floats Data Table          (Create in your notebook) </vt:lpstr>
      <vt:lpstr>OPENER</vt:lpstr>
      <vt:lpstr>SCHEDULE OF EVENTS AND DUE DATES</vt:lpstr>
      <vt:lpstr>What is the actual density of silver?</vt:lpstr>
      <vt:lpstr>OPENER 10/7/13</vt:lpstr>
      <vt:lpstr>EUREKA 26 BUOYANCY: Why do things float and sink? </vt:lpstr>
      <vt:lpstr>Short Video Review</vt:lpstr>
      <vt:lpstr>BLOCK OF WOOD DEMO</vt:lpstr>
      <vt:lpstr>Density Lab Part 2 Analysis of GRAPH</vt:lpstr>
      <vt:lpstr>Density Lab Part 2 Graph Analysis Continued</vt:lpstr>
      <vt:lpstr>COKE DEMO</vt:lpstr>
      <vt:lpstr>Short Video Review</vt:lpstr>
      <vt:lpstr>HOMEWORK for It Sinks, It Floats Lab</vt:lpstr>
      <vt:lpstr>DENSITY 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OPENER</dc:title>
  <dc:creator>noank_000</dc:creator>
  <cp:lastModifiedBy>Windows User</cp:lastModifiedBy>
  <cp:revision>10</cp:revision>
  <cp:lastPrinted>2015-09-16T15:33:38Z</cp:lastPrinted>
  <dcterms:modified xsi:type="dcterms:W3CDTF">2015-09-17T12:55:10Z</dcterms:modified>
</cp:coreProperties>
</file>