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7" r:id="rId5"/>
    <p:sldId id="268" r:id="rId6"/>
    <p:sldId id="258" r:id="rId7"/>
    <p:sldId id="259" r:id="rId8"/>
    <p:sldId id="263" r:id="rId9"/>
    <p:sldId id="261" r:id="rId10"/>
    <p:sldId id="269" r:id="rId11"/>
    <p:sldId id="267" r:id="rId12"/>
    <p:sldId id="265" r:id="rId13"/>
    <p:sldId id="266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98" autoAdjust="0"/>
    <p:restoredTop sz="94660"/>
  </p:normalViewPr>
  <p:slideViewPr>
    <p:cSldViewPr>
      <p:cViewPr>
        <p:scale>
          <a:sx n="76" d="100"/>
          <a:sy n="76" d="100"/>
        </p:scale>
        <p:origin x="-67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3ED7-4893-430D-9C14-1F482F102E3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ECFF-0D2B-443F-A4D5-2B85D423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.arizona.edu/~bmg/Habitat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oUZzGtoO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ideo.nationalgeographic.com/video/player/environment/state-of-the-earth-environment/" TargetMode="External"/><Relationship Id="rId13" Type="http://schemas.openxmlformats.org/officeDocument/2006/relationships/hyperlink" Target="http://www.youtube.com/watch?v=mTcLnowOVkY&amp;NR=1" TargetMode="External"/><Relationship Id="rId18" Type="http://schemas.openxmlformats.org/officeDocument/2006/relationships/image" Target="../media/image1.jpeg"/><Relationship Id="rId3" Type="http://schemas.openxmlformats.org/officeDocument/2006/relationships/hyperlink" Target="http://video.nationalgeographic.com/video/player/kids/" TargetMode="External"/><Relationship Id="rId21" Type="http://schemas.openxmlformats.org/officeDocument/2006/relationships/image" Target="../media/image4.png"/><Relationship Id="rId7" Type="http://schemas.openxmlformats.org/officeDocument/2006/relationships/hyperlink" Target="http://www.5min.com/Video/Go-on-a-Camel-Safari-in-the-Thar-Desert-India-259888561" TargetMode="External"/><Relationship Id="rId12" Type="http://schemas.openxmlformats.org/officeDocument/2006/relationships/hyperlink" Target="http://www.youtube.com/watch?v=IiSVnrV7mnw&amp;feature=related" TargetMode="External"/><Relationship Id="rId17" Type="http://schemas.openxmlformats.org/officeDocument/2006/relationships/hyperlink" Target="http://www.mbgnet.net/sets/tundra/index.htm" TargetMode="External"/><Relationship Id="rId2" Type="http://schemas.openxmlformats.org/officeDocument/2006/relationships/hyperlink" Target="http://kids.nationalgeographic.com/kids/animals/creaturefeature/polar-bear/" TargetMode="External"/><Relationship Id="rId16" Type="http://schemas.openxmlformats.org/officeDocument/2006/relationships/hyperlink" Target="http://www.mbgnet.net/sets/temp/index.htm" TargetMode="Externa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ps.google.com/maps?hl=en&amp;tab=wl" TargetMode="External"/><Relationship Id="rId11" Type="http://schemas.openxmlformats.org/officeDocument/2006/relationships/hyperlink" Target="http://www.youtube.com/watch?v=kK3KIoqcaOY&amp;feature=related" TargetMode="External"/><Relationship Id="rId5" Type="http://schemas.openxmlformats.org/officeDocument/2006/relationships/hyperlink" Target="http://www.mbgnet.net/index.html" TargetMode="External"/><Relationship Id="rId15" Type="http://schemas.openxmlformats.org/officeDocument/2006/relationships/hyperlink" Target="http://www.harcourtschool.com/activity/animalcom/animalcom.html" TargetMode="External"/><Relationship Id="rId10" Type="http://schemas.openxmlformats.org/officeDocument/2006/relationships/hyperlink" Target="http://video.nationalgeographic.com/video/player/animals/mammals-animals/monkeys-and-lemurs/monkey_spider.html" TargetMode="External"/><Relationship Id="rId19" Type="http://schemas.openxmlformats.org/officeDocument/2006/relationships/image" Target="../media/image2.jpeg"/><Relationship Id="rId4" Type="http://schemas.openxmlformats.org/officeDocument/2006/relationships/hyperlink" Target="http://school.nettrekker.com/goExternal?np=/external.ftl&amp;pp=/error.ftl&amp;evlCode=387184&amp;productName=school&amp;HOMEPAGE=E" TargetMode="External"/><Relationship Id="rId9" Type="http://schemas.openxmlformats.org/officeDocument/2006/relationships/hyperlink" Target="http://video.nationalgeographic.com/video/player/animals/mammals-animals/other-mammals/raccoon.html" TargetMode="External"/><Relationship Id="rId14" Type="http://schemas.openxmlformats.org/officeDocument/2006/relationships/hyperlink" Target="http://animal.discovery.com/videos/amazing-animal-videos-white-tail-deer.html" TargetMode="External"/><Relationship Id="rId2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OPENER: What do all living things need to survive?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Habitat: </a:t>
            </a:r>
            <a:r>
              <a:rPr lang="en-US" dirty="0" smtClean="0"/>
              <a:t>A place where an organism (living thing) lives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Physical Adaptation:</a:t>
            </a:r>
            <a:r>
              <a:rPr lang="en-US" dirty="0"/>
              <a:t> </a:t>
            </a:r>
            <a:r>
              <a:rPr lang="en-US" dirty="0" smtClean="0"/>
              <a:t>Over </a:t>
            </a:r>
            <a:r>
              <a:rPr lang="en-US" dirty="0"/>
              <a:t>time, an animal changes physically to better live (survive) in its </a:t>
            </a:r>
            <a:r>
              <a:rPr lang="en-US" dirty="0" smtClean="0"/>
              <a:t>environment. These changes are called physical adaptations.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Behavioral Adaptation:</a:t>
            </a:r>
            <a:r>
              <a:rPr lang="en-US" dirty="0" smtClean="0"/>
              <a:t> Over time, a type of animal can change its behavior to better survive in its environment. These changes are called behavioral adaptations.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9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Desert Habitat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6357564" cy="49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ARMAD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43400"/>
            <a:ext cx="347601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391822"/>
            <a:ext cx="4674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Description and location of desert habitat:</a:t>
            </a:r>
          </a:p>
          <a:p>
            <a:r>
              <a:rPr lang="en-US" dirty="0" smtClean="0"/>
              <a:t>The desert habitat is dry and usually hot.</a:t>
            </a:r>
          </a:p>
          <a:p>
            <a:r>
              <a:rPr lang="en-US" dirty="0" smtClean="0"/>
              <a:t>The desert habitats are found on the yellow areas on the map.</a:t>
            </a:r>
          </a:p>
          <a:p>
            <a:endParaRPr lang="en-US" dirty="0"/>
          </a:p>
          <a:p>
            <a:r>
              <a:rPr lang="en-US" b="1" dirty="0" smtClean="0"/>
              <a:t>Example of desert adaptation: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33569"/>
            <a:ext cx="3923953" cy="234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6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xploringnature.org/graphics/adaptation_jpgs/adaptations_bumblebee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Grassland Habitat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b="1" dirty="0"/>
              <a:t>Description and location of </a:t>
            </a:r>
            <a:r>
              <a:rPr lang="en-US" b="1" dirty="0" smtClean="0"/>
              <a:t>grassland </a:t>
            </a:r>
            <a:r>
              <a:rPr lang="en-US" b="1" dirty="0"/>
              <a:t>habitat: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grassland is…</a:t>
            </a:r>
            <a:endParaRPr lang="en-US" sz="1600" dirty="0"/>
          </a:p>
          <a:p>
            <a:r>
              <a:rPr lang="en-US" sz="1600" dirty="0" smtClean="0"/>
              <a:t>Grasslands are found...</a:t>
            </a:r>
            <a:endParaRPr lang="en-US" dirty="0"/>
          </a:p>
          <a:p>
            <a:r>
              <a:rPr lang="en-US" b="1" dirty="0"/>
              <a:t>Example of </a:t>
            </a:r>
            <a:r>
              <a:rPr lang="en-US" b="1" dirty="0" smtClean="0"/>
              <a:t>Grassland </a:t>
            </a:r>
            <a:r>
              <a:rPr lang="en-US" b="1" dirty="0"/>
              <a:t>adaptation:</a:t>
            </a:r>
          </a:p>
          <a:p>
            <a:r>
              <a:rPr lang="en-US" b="1" dirty="0" smtClean="0"/>
              <a:t>Map of grasslands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Coniferous Forest Habitat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36" y="1600200"/>
            <a:ext cx="58571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4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http://www.u.arizona.edu/~bmg/Habitats.html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8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all need to survive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Food, shelter, water, space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Habitat review</a:t>
            </a:r>
          </a:p>
          <a:p>
            <a:r>
              <a:rPr lang="en-US" dirty="0" smtClean="0">
                <a:hlinkClick r:id="rId2"/>
              </a:rPr>
              <a:t>https://www.youtube.com/watch?v=MsoUZzGtoOs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6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a habitat?</a:t>
            </a:r>
          </a:p>
          <a:p>
            <a:r>
              <a:rPr lang="en-US" dirty="0" smtClean="0"/>
              <a:t>How do animals adapt to live better in their habitats?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Explain and gives examples of how adaptations help animals live in different habitats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we will learn 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Watch a movie about adaptations and habitats</a:t>
            </a:r>
          </a:p>
          <a:p>
            <a:r>
              <a:rPr lang="en-US" dirty="0" smtClean="0"/>
              <a:t>Discuss what animals need to survive</a:t>
            </a:r>
          </a:p>
          <a:p>
            <a:r>
              <a:rPr lang="en-US" dirty="0" smtClean="0"/>
              <a:t>Make a mind map of the various habitats</a:t>
            </a:r>
          </a:p>
          <a:p>
            <a:r>
              <a:rPr lang="en-US" dirty="0" smtClean="0"/>
              <a:t>Mind map examples of the adaptations that help animals and plants survive in the different habitats</a:t>
            </a:r>
          </a:p>
          <a:p>
            <a:r>
              <a:rPr lang="en-US" dirty="0" smtClean="0"/>
              <a:t>Research and present a power point about habitats and adaptations</a:t>
            </a:r>
          </a:p>
        </p:txBody>
      </p:sp>
    </p:spTree>
    <p:extLst>
      <p:ext uri="{BB962C8B-B14F-4D97-AF65-F5344CB8AC3E}">
        <p14:creationId xmlns:p14="http://schemas.microsoft.com/office/powerpoint/2010/main" val="135613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ADAPTATIONS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BEHAVIORAL ADAPTATION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a type of animal changes its behavior to better live in its habitat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ADAPTATION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When over time, an animal changes physically to better live (survive) in its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0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Title Slide with title and your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Definitions</a:t>
            </a:r>
            <a:r>
              <a:rPr lang="en-US" dirty="0" smtClean="0"/>
              <a:t> slide with definition of </a:t>
            </a:r>
            <a:r>
              <a:rPr lang="en-US" dirty="0" smtClean="0"/>
              <a:t>physical adaptation, behavioral adaptation </a:t>
            </a:r>
            <a:r>
              <a:rPr lang="en-US" dirty="0" smtClean="0"/>
              <a:t>and of habitat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Habitat example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Name of habitat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Where it is located (map?)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Name of animals in that habitat with adaptations that help them live there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Description of the adaptations and how they help the animal live (survive) in that habitat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Habitat example 2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Habitat example 3</a:t>
            </a:r>
          </a:p>
          <a:p>
            <a:r>
              <a:rPr lang="en-US" dirty="0" smtClean="0"/>
              <a:t>(for higher grade, add more habitat slides)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minimum of </a:t>
            </a:r>
          </a:p>
          <a:p>
            <a:pPr lvl="1"/>
            <a:r>
              <a:rPr lang="en-US" dirty="0" smtClean="0"/>
              <a:t>5 slides  = 3</a:t>
            </a:r>
          </a:p>
          <a:p>
            <a:pPr lvl="1"/>
            <a:r>
              <a:rPr lang="en-US" dirty="0" smtClean="0"/>
              <a:t>6 slides = 4</a:t>
            </a:r>
          </a:p>
          <a:p>
            <a:pPr lvl="1"/>
            <a:r>
              <a:rPr lang="en-US" dirty="0" smtClean="0"/>
              <a:t>7 or more slides with no errors =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775" y="188913"/>
            <a:ext cx="7918450" cy="788987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60000"/>
              </a:lnSpc>
            </a:pPr>
            <a:r>
              <a:rPr lang="en-US" altLang="en-US" sz="5700">
                <a:solidFill>
                  <a:schemeClr val="accent1"/>
                </a:solidFill>
                <a:latin typeface="Apple Casual" charset="0"/>
              </a:rPr>
              <a:t>Websites</a:t>
            </a:r>
            <a:r>
              <a:rPr lang="en-US" altLang="en-US" sz="900">
                <a:solidFill>
                  <a:schemeClr val="accent1"/>
                </a:solidFill>
                <a:latin typeface="Century Gothic" charset="0"/>
              </a:rPr>
              <a:t/>
            </a:r>
            <a:br>
              <a:rPr lang="en-US" altLang="en-US" sz="900">
                <a:solidFill>
                  <a:schemeClr val="accent1"/>
                </a:solidFill>
                <a:latin typeface="Century Gothic" charset="0"/>
              </a:rPr>
            </a:br>
            <a:r>
              <a:rPr lang="en-US" altLang="en-US" sz="900">
                <a:solidFill>
                  <a:schemeClr val="accent1"/>
                </a:solidFill>
                <a:latin typeface="Century Gothic" charset="0"/>
              </a:rPr>
              <a:t/>
            </a:r>
            <a:br>
              <a:rPr lang="en-US" altLang="en-US" sz="900">
                <a:solidFill>
                  <a:schemeClr val="accent1"/>
                </a:solidFill>
                <a:latin typeface="Century Gothic" charset="0"/>
              </a:rPr>
            </a:br>
            <a:endParaRPr lang="en-US" altLang="en-US" sz="900">
              <a:solidFill>
                <a:schemeClr val="accent1"/>
              </a:solidFill>
              <a:latin typeface="Century Gothic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848225" y="1531938"/>
            <a:ext cx="6227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2"/>
              </a:rPr>
              <a:t>Watch Animals in the Arctic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848225" y="1162050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</a:rPr>
              <a:t>* Arctic Habitats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749425" y="2698750"/>
            <a:ext cx="184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</a:rPr>
              <a:t>* Ocean Habitats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728788" y="30210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3"/>
              </a:rPr>
              <a:t>National Geographic Video 1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823913" y="6245225"/>
            <a:ext cx="604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4"/>
              </a:rPr>
              <a:t>Create a habitat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827088" y="1316038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5"/>
              </a:rPr>
              <a:t>Habitats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827088" y="977900"/>
            <a:ext cx="1608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</a:rPr>
              <a:t>* All Habitats: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823913" y="168433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6"/>
              </a:rPr>
              <a:t>Google Earth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827088" y="5613400"/>
            <a:ext cx="686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latin typeface="Century Gothic" charset="0"/>
              </a:rPr>
              <a:t>This website will help you find the right habitat for some animals.  It will help you see where some of the animals live.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6213475" y="2698750"/>
            <a:ext cx="347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7"/>
              </a:rPr>
              <a:t>Desert Safari 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6213475" y="2390775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</a:rPr>
              <a:t>*Desert Habitats: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4867275" y="3775075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</a:rPr>
              <a:t>*Forest Habitats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751013" y="3313113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8"/>
              </a:rPr>
              <a:t>Ocean Video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4867275" y="4083050"/>
            <a:ext cx="282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9"/>
              </a:rPr>
              <a:t>A Furry Forest Friend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1533525" y="4237038"/>
            <a:ext cx="233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</a:rPr>
              <a:t>* Rainforest Habitats</a:t>
            </a:r>
          </a:p>
        </p:txBody>
      </p:sp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1533525" y="45450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0"/>
              </a:rPr>
              <a:t>Rainforest Clip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499" name="TextBox 21"/>
          <p:cNvSpPr txBox="1">
            <a:spLocks noChangeArrowheads="1"/>
          </p:cNvSpPr>
          <p:nvPr/>
        </p:nvSpPr>
        <p:spPr bwMode="auto">
          <a:xfrm>
            <a:off x="1533525" y="4852988"/>
            <a:ext cx="344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1"/>
              </a:rPr>
              <a:t>Australia Rainforest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500" name="TextBox 22"/>
          <p:cNvSpPr txBox="1">
            <a:spLocks noChangeArrowheads="1"/>
          </p:cNvSpPr>
          <p:nvPr/>
        </p:nvSpPr>
        <p:spPr bwMode="auto">
          <a:xfrm>
            <a:off x="6213475" y="3006725"/>
            <a:ext cx="42751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2"/>
              </a:rPr>
              <a:t>Desert Pictures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501" name="TextBox 23"/>
          <p:cNvSpPr txBox="1">
            <a:spLocks noChangeArrowheads="1"/>
          </p:cNvSpPr>
          <p:nvPr/>
        </p:nvSpPr>
        <p:spPr bwMode="auto">
          <a:xfrm>
            <a:off x="6213475" y="3328988"/>
            <a:ext cx="2471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3"/>
              </a:rPr>
              <a:t>Facts about the Desert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502" name="TextBox 24"/>
          <p:cNvSpPr txBox="1">
            <a:spLocks noChangeArrowheads="1"/>
          </p:cNvSpPr>
          <p:nvPr/>
        </p:nvSpPr>
        <p:spPr bwMode="auto">
          <a:xfrm>
            <a:off x="4867275" y="4391025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4"/>
              </a:rPr>
              <a:t>Another Forest Friend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503" name="TextBox 25"/>
          <p:cNvSpPr txBox="1">
            <a:spLocks noChangeArrowheads="1"/>
          </p:cNvSpPr>
          <p:nvPr/>
        </p:nvSpPr>
        <p:spPr bwMode="auto">
          <a:xfrm>
            <a:off x="827088" y="1971675"/>
            <a:ext cx="233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5"/>
              </a:rPr>
              <a:t>Animal Communities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4867275" y="4699000"/>
            <a:ext cx="2319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6"/>
              </a:rPr>
              <a:t>Forest Animals</a:t>
            </a:r>
            <a:endParaRPr lang="en-US" altLang="en-US" sz="1400">
              <a:latin typeface="Century Gothic" charset="0"/>
            </a:endParaRP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>
            <a:off x="4873625" y="1838325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entury Gothic" charset="0"/>
                <a:hlinkClick r:id="rId17"/>
              </a:rPr>
              <a:t>Arctic Animals</a:t>
            </a:r>
            <a:endParaRPr lang="en-US" altLang="en-US" sz="1400">
              <a:latin typeface="Century Gothic" charset="0"/>
            </a:endParaRPr>
          </a:p>
        </p:txBody>
      </p:sp>
      <p:pic>
        <p:nvPicPr>
          <p:cNvPr id="20506" name="Picture 29" descr="saguaro cactus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390775"/>
            <a:ext cx="8143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30" descr="images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1162050"/>
            <a:ext cx="12588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1" descr="forest.bmp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121150"/>
            <a:ext cx="13874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2" descr="rainforest.bm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198938"/>
            <a:ext cx="14144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3" descr="ocean.bmp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695575"/>
            <a:ext cx="14255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972"/>
            <a:ext cx="5029200" cy="33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google images adap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91307"/>
            <a:ext cx="4305300" cy="28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35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TITLE: HABITATS AND ADAPTATIONS</a:t>
            </a:r>
          </a:p>
          <a:p>
            <a:endParaRPr lang="en-US" sz="5400" dirty="0"/>
          </a:p>
          <a:p>
            <a:r>
              <a:rPr lang="en-US" sz="5400" dirty="0" smtClean="0"/>
              <a:t>By: Mrs. Kane</a:t>
            </a:r>
            <a:endParaRPr lang="en-US" sz="5400" dirty="0"/>
          </a:p>
        </p:txBody>
      </p:sp>
      <p:pic>
        <p:nvPicPr>
          <p:cNvPr id="1026" name="Picture 2" descr="https://encrypted-tbn2.gstatic.com/images?q=tbn:ANd9GcQsEH4mjfYJrjUxFPD-mVJKjDcZXNoQAB5TFTZEuwr95wMVCS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45910"/>
            <a:ext cx="2362200" cy="35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polar b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rainforest anima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" y="333614"/>
            <a:ext cx="1986579" cy="14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1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501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OPENER: What do all living things need to survive?</vt:lpstr>
      <vt:lpstr>HABITATS</vt:lpstr>
      <vt:lpstr>Essential Questions</vt:lpstr>
      <vt:lpstr>Today’s Objectives</vt:lpstr>
      <vt:lpstr>NOTES ON ADAPTATIONS</vt:lpstr>
      <vt:lpstr>Presentation Requirements</vt:lpstr>
      <vt:lpstr>GRADING</vt:lpstr>
      <vt:lpstr>PowerPoint Presentation</vt:lpstr>
      <vt:lpstr>Sample presentation</vt:lpstr>
      <vt:lpstr>Definitions</vt:lpstr>
      <vt:lpstr>Desert Habitat</vt:lpstr>
      <vt:lpstr>Grassland Habitat</vt:lpstr>
      <vt:lpstr>Coniferous Forest Habitat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noankane@sbcglobal.net</dc:creator>
  <cp:lastModifiedBy>Windows User</cp:lastModifiedBy>
  <cp:revision>9</cp:revision>
  <dcterms:created xsi:type="dcterms:W3CDTF">2015-10-05T11:05:32Z</dcterms:created>
  <dcterms:modified xsi:type="dcterms:W3CDTF">2015-10-05T13:14:22Z</dcterms:modified>
</cp:coreProperties>
</file>