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75" r:id="rId2"/>
    <p:sldId id="284" r:id="rId3"/>
    <p:sldId id="260" r:id="rId4"/>
    <p:sldId id="288" r:id="rId5"/>
    <p:sldId id="289" r:id="rId6"/>
    <p:sldId id="285" r:id="rId7"/>
    <p:sldId id="286" r:id="rId8"/>
    <p:sldId id="278" r:id="rId9"/>
    <p:sldId id="290" r:id="rId10"/>
    <p:sldId id="287" r:id="rId11"/>
    <p:sldId id="266" r:id="rId12"/>
    <p:sldId id="267" r:id="rId13"/>
    <p:sldId id="261" r:id="rId14"/>
    <p:sldId id="268" r:id="rId15"/>
    <p:sldId id="259" r:id="rId16"/>
    <p:sldId id="277" r:id="rId17"/>
    <p:sldId id="276" r:id="rId18"/>
    <p:sldId id="291" r:id="rId19"/>
    <p:sldId id="272" r:id="rId20"/>
    <p:sldId id="274" r:id="rId21"/>
    <p:sldId id="262" r:id="rId22"/>
    <p:sldId id="271" r:id="rId23"/>
    <p:sldId id="265" r:id="rId24"/>
    <p:sldId id="280" r:id="rId25"/>
    <p:sldId id="264" r:id="rId26"/>
    <p:sldId id="281" r:id="rId27"/>
    <p:sldId id="279" r:id="rId28"/>
    <p:sldId id="273" r:id="rId29"/>
    <p:sldId id="282" r:id="rId30"/>
    <p:sldId id="269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B75D6A-F6CB-43C3-A783-F94E8ED53306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7FA067-2BEB-4AED-B110-E0614146D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37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A0B-8FC9-4D37-8CB7-382E7304B45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BFD0-3A44-47F3-AD43-0F83E5714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2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A0B-8FC9-4D37-8CB7-382E7304B45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BFD0-3A44-47F3-AD43-0F83E5714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A0B-8FC9-4D37-8CB7-382E7304B45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BFD0-3A44-47F3-AD43-0F83E5714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4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A0B-8FC9-4D37-8CB7-382E7304B45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BFD0-3A44-47F3-AD43-0F83E5714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9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A0B-8FC9-4D37-8CB7-382E7304B45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BFD0-3A44-47F3-AD43-0F83E5714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0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A0B-8FC9-4D37-8CB7-382E7304B45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BFD0-3A44-47F3-AD43-0F83E5714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6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A0B-8FC9-4D37-8CB7-382E7304B45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BFD0-3A44-47F3-AD43-0F83E5714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89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A0B-8FC9-4D37-8CB7-382E7304B45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BFD0-3A44-47F3-AD43-0F83E5714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3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A0B-8FC9-4D37-8CB7-382E7304B45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BFD0-3A44-47F3-AD43-0F83E5714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0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A0B-8FC9-4D37-8CB7-382E7304B45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BFD0-3A44-47F3-AD43-0F83E5714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65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A0B-8FC9-4D37-8CB7-382E7304B45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BFD0-3A44-47F3-AD43-0F83E5714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0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07A0B-8FC9-4D37-8CB7-382E7304B45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BFD0-3A44-47F3-AD43-0F83E5714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2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8BFCZJDn9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2QAVAdq5aA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1i5k5mW8qdI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08BFCZJDn9w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io9.com/this-is-the-bead-chain-experiment-its-about-to-melt-y-602029455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&amp;esrc=s&amp;frm=1&amp;source=images&amp;cd=&amp;cad=rja&amp;docid=sDrDcrVMA33EeM&amp;tbnid=qxqKW3GzyROY4M:&amp;ved=0CAUQjRw&amp;url=http://www.education.com/reference/article/newton-law-motion1/&amp;ei=JEsFU5OHPIz_yQHLtIGwDg&amp;bvm=bv.61535280,d.aWc&amp;psig=AFQjCNGT5ZyLkurSBJc5nEPKJE01oWHHXQ&amp;ust=1392942231905367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1i5k5mW8qd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Complete </a:t>
            </a:r>
            <a:r>
              <a:rPr lang="en-US" dirty="0" smtClean="0"/>
              <a:t>GRAVITY EXIT SLIP from yesterday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800600"/>
            <a:ext cx="8229600" cy="4525963"/>
          </a:xfrm>
        </p:spPr>
        <p:txBody>
          <a:bodyPr/>
          <a:lstStyle/>
          <a:p>
            <a:r>
              <a:rPr lang="en-US" dirty="0" smtClean="0"/>
              <a:t>Write </a:t>
            </a:r>
            <a:r>
              <a:rPr lang="en-US" b="1" dirty="0" smtClean="0"/>
              <a:t>any </a:t>
            </a:r>
            <a:r>
              <a:rPr lang="en-US" dirty="0" smtClean="0"/>
              <a:t>questions about gravity you may have!</a:t>
            </a:r>
          </a:p>
          <a:p>
            <a:r>
              <a:rPr lang="en-US" dirty="0" smtClean="0"/>
              <a:t>Study guide for quiz will be posted on my website tonight under </a:t>
            </a:r>
            <a:r>
              <a:rPr lang="en-US" b="1" dirty="0" smtClean="0"/>
              <a:t>resources tab</a:t>
            </a:r>
            <a:endParaRPr lang="en-US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447800"/>
            <a:ext cx="9642296" cy="353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30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NFL and INERTIA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https://www.youtube.com/watch?v=08BFCZJDn9w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8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State Newton’s First Law of Motion</a:t>
            </a:r>
          </a:p>
          <a:p>
            <a:r>
              <a:rPr lang="en-US" sz="3600" dirty="0" smtClean="0"/>
              <a:t>Define inertia</a:t>
            </a:r>
          </a:p>
          <a:p>
            <a:r>
              <a:rPr lang="en-US" sz="3600" dirty="0" smtClean="0"/>
              <a:t>Give real world examples of Newton’s First Law</a:t>
            </a:r>
          </a:p>
          <a:p>
            <a:r>
              <a:rPr lang="en-US" sz="3600" dirty="0" smtClean="0"/>
              <a:t>Conduct experiments that apply the First Law of Motion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8125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NEWTON’S FIRST LAW of MOTION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6927" y="1080655"/>
            <a:ext cx="5181600" cy="5791200"/>
          </a:xfrm>
        </p:spPr>
        <p:txBody>
          <a:bodyPr>
            <a:normAutofit fontScale="92500"/>
          </a:bodyPr>
          <a:lstStyle/>
          <a:p>
            <a:r>
              <a:rPr lang="en-US" sz="4800" b="1" dirty="0" smtClean="0"/>
              <a:t>Objects </a:t>
            </a:r>
            <a:r>
              <a:rPr lang="en-US" sz="4800" b="1" dirty="0"/>
              <a:t>at rest will stay at rest </a:t>
            </a:r>
            <a:r>
              <a:rPr lang="en-US" sz="4800" b="1" dirty="0" smtClean="0"/>
              <a:t>and objects in motion will stay in motion in a straight line at a constant speed unless acted upon by an outside force.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14400"/>
            <a:ext cx="38862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45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6927"/>
            <a:ext cx="8229600" cy="1143000"/>
          </a:xfrm>
        </p:spPr>
        <p:txBody>
          <a:bodyPr/>
          <a:lstStyle/>
          <a:p>
            <a:r>
              <a:rPr lang="en-US" b="1" dirty="0" smtClean="0"/>
              <a:t>NEWTON’S FIRST LAW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2224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6000" dirty="0" smtClean="0"/>
              <a:t>Also known as the </a:t>
            </a:r>
            <a:r>
              <a:rPr lang="en-US" sz="6000" dirty="0"/>
              <a:t>law of inertia</a:t>
            </a:r>
          </a:p>
          <a:p>
            <a:r>
              <a:rPr lang="en-US" sz="6000" b="1" dirty="0"/>
              <a:t>Inertia</a:t>
            </a:r>
            <a:r>
              <a:rPr lang="en-US" sz="6000" dirty="0" smtClean="0"/>
              <a:t>: the </a:t>
            </a:r>
            <a:r>
              <a:rPr lang="en-US" sz="6000" dirty="0"/>
              <a:t>tendency of things to continue in their present state of </a:t>
            </a:r>
            <a:r>
              <a:rPr lang="en-US" sz="6000" dirty="0" smtClean="0"/>
              <a:t>motion</a:t>
            </a:r>
          </a:p>
          <a:p>
            <a:r>
              <a:rPr lang="en-US" sz="2300" dirty="0">
                <a:hlinkClick r:id="rId2"/>
              </a:rPr>
              <a:t>http://</a:t>
            </a:r>
            <a:r>
              <a:rPr lang="en-US" sz="2300" dirty="0" smtClean="0">
                <a:hlinkClick r:id="rId2"/>
              </a:rPr>
              <a:t>www.youtube.com/watch?v=2QAVAdq5aAE</a:t>
            </a:r>
            <a:endParaRPr lang="en-US" sz="2300" dirty="0" smtClean="0"/>
          </a:p>
          <a:p>
            <a:r>
              <a:rPr lang="en-US" sz="6000" dirty="0" smtClean="0"/>
              <a:t>Eureka</a:t>
            </a:r>
            <a:endParaRPr lang="en-US" sz="6000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903739"/>
            <a:ext cx="4475017" cy="198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87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What does that mean?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In a frictionless environment…</a:t>
            </a:r>
            <a:endParaRPr lang="en-US" sz="4000" dirty="0"/>
          </a:p>
        </p:txBody>
      </p:sp>
      <p:pic>
        <p:nvPicPr>
          <p:cNvPr id="5124" name="Picture 4" descr="http://organizationalphysics.com/wp-content/uploads/2011/12/newton1-1024x6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65232"/>
            <a:ext cx="7550573" cy="465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838200" y="4038600"/>
            <a:ext cx="7315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06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In other words…Inertia is “Laziness”</a:t>
            </a:r>
            <a:endParaRPr lang="en-US" b="1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4400" dirty="0" smtClean="0"/>
              <a:t>Things keep on doing what they are already doing!</a:t>
            </a:r>
          </a:p>
          <a:p>
            <a:pPr lvl="4" eaLnBrk="1" hangingPunct="1"/>
            <a:r>
              <a:rPr lang="en-US" sz="4400" i="1" dirty="0" smtClean="0"/>
              <a:t>Things at rest stay at rest</a:t>
            </a:r>
          </a:p>
          <a:p>
            <a:pPr lvl="4" eaLnBrk="1" hangingPunct="1"/>
            <a:r>
              <a:rPr lang="en-US" sz="4400" i="1" dirty="0" smtClean="0"/>
              <a:t>Things in motion stay in motion</a:t>
            </a:r>
          </a:p>
          <a:p>
            <a:pPr lvl="4" eaLnBrk="1" hangingPunct="1"/>
            <a:r>
              <a:rPr lang="en-US" sz="4400" i="1" dirty="0" smtClean="0"/>
              <a:t>(straight line, constant speed)</a:t>
            </a:r>
          </a:p>
          <a:p>
            <a:pPr lvl="4" eaLnBrk="1" hangingPunct="1"/>
            <a:endParaRPr lang="en-US" sz="2400" dirty="0" smtClean="0"/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0233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545" y="-228600"/>
            <a:ext cx="8229600" cy="1143000"/>
          </a:xfrm>
        </p:spPr>
        <p:txBody>
          <a:bodyPr/>
          <a:lstStyle/>
          <a:p>
            <a:r>
              <a:rPr lang="en-US" b="1" dirty="0" smtClean="0"/>
              <a:t>How do we measure inertia?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685800"/>
            <a:ext cx="8229600" cy="5364163"/>
          </a:xfrm>
        </p:spPr>
        <p:txBody>
          <a:bodyPr>
            <a:normAutofit/>
          </a:bodyPr>
          <a:lstStyle/>
          <a:p>
            <a:r>
              <a:rPr lang="en-US" dirty="0" smtClean="0"/>
              <a:t>Inertia is a property of mass: (the more mass the more inertia)</a:t>
            </a:r>
          </a:p>
          <a:p>
            <a:r>
              <a:rPr lang="en-US" dirty="0" smtClean="0"/>
              <a:t>Because of this, scientists use </a:t>
            </a:r>
            <a:r>
              <a:rPr lang="en-US" b="1" dirty="0" smtClean="0"/>
              <a:t>mass</a:t>
            </a:r>
            <a:r>
              <a:rPr lang="en-US" dirty="0" smtClean="0"/>
              <a:t> as a </a:t>
            </a:r>
            <a:r>
              <a:rPr lang="en-US" b="1" dirty="0" smtClean="0"/>
              <a:t>measur</a:t>
            </a:r>
            <a:r>
              <a:rPr lang="en-US" b="1" dirty="0"/>
              <a:t>e of inertia</a:t>
            </a:r>
            <a:r>
              <a:rPr lang="en-US" dirty="0"/>
              <a:t>. 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2590800"/>
            <a:ext cx="4676775" cy="311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2743200"/>
            <a:ext cx="513838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31455" y="5650744"/>
            <a:ext cx="36315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Eureka – Defining mass as inertia</a:t>
            </a:r>
            <a:endParaRPr lang="en-US" b="1" dirty="0"/>
          </a:p>
          <a:p>
            <a:r>
              <a:rPr lang="en-US" b="1" dirty="0">
                <a:hlinkClick r:id="rId4"/>
              </a:rPr>
              <a:t>http://</a:t>
            </a:r>
            <a:r>
              <a:rPr lang="en-US" b="1" dirty="0" smtClean="0">
                <a:hlinkClick r:id="rId4"/>
              </a:rPr>
              <a:t>www.youtube.com/watch?v=1i5k5mW8qdI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63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5651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don’t we notice inertia on Earth?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685800"/>
            <a:ext cx="4495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FRICTION</a:t>
            </a:r>
            <a:r>
              <a:rPr lang="en-US" sz="4000" dirty="0" smtClean="0"/>
              <a:t>  On </a:t>
            </a:r>
            <a:r>
              <a:rPr lang="en-US" sz="4000" dirty="0"/>
              <a:t>Earth, the Force of Friction </a:t>
            </a:r>
            <a:r>
              <a:rPr lang="en-US" sz="4000" dirty="0" smtClean="0"/>
              <a:t>slows </a:t>
            </a:r>
            <a:r>
              <a:rPr lang="en-US" sz="4000" dirty="0"/>
              <a:t>things down or they would keep </a:t>
            </a:r>
            <a:r>
              <a:rPr lang="en-US" sz="4000" dirty="0" smtClean="0"/>
              <a:t>moving</a:t>
            </a:r>
          </a:p>
          <a:p>
            <a:r>
              <a:rPr lang="en-US" sz="4000" dirty="0" smtClean="0"/>
              <a:t>(also air resistance, collisions)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7878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NEWTON’s FIRST LAW (Law of Inertia)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Inertia DEMOS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39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0326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It takes a force to </a:t>
            </a:r>
            <a:r>
              <a:rPr lang="en-US" dirty="0" smtClean="0"/>
              <a:t>overcome inertia and make something move when it is motionless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399"/>
            <a:ext cx="7696200" cy="671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9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GIZMO – Freefall Tower</a:t>
            </a:r>
          </a:p>
          <a:p>
            <a:r>
              <a:rPr lang="en-US" dirty="0" smtClean="0"/>
              <a:t>Ask any questions you still have about gravity</a:t>
            </a:r>
            <a:endParaRPr lang="en-US" dirty="0"/>
          </a:p>
          <a:p>
            <a:r>
              <a:rPr lang="en-US" dirty="0" smtClean="0"/>
              <a:t>Go over Gravity Exit Slip</a:t>
            </a:r>
          </a:p>
          <a:p>
            <a:r>
              <a:rPr lang="en-US" dirty="0" smtClean="0"/>
              <a:t>Start INERTIA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8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Inertia 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3043238"/>
            <a:ext cx="3664744" cy="366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29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Tablecloth Trick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09158"/>
            <a:ext cx="6256922" cy="363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7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 also takes force to </a:t>
            </a:r>
            <a:r>
              <a:rPr lang="en-US" dirty="0" smtClean="0"/>
              <a:t>overcome inertia and stop something from moving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219200"/>
            <a:ext cx="7867650" cy="521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00592"/>
            <a:ext cx="6332793" cy="401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8191" y="6396335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www.youtube.com/watch?v=08BFCZJDn9w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more massive, the more force it takes to </a:t>
            </a:r>
            <a:r>
              <a:rPr lang="en-US" dirty="0" smtClean="0"/>
              <a:t>start or stop </a:t>
            </a:r>
            <a:r>
              <a:rPr lang="en-US" dirty="0"/>
              <a:t>(small rock, small force: big rock, big force)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5" y="2057400"/>
            <a:ext cx="8026400" cy="515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76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Inertia Beads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io9.com/this-is-the-bead-chain-experiment-its-about-to-melt-y-602029455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6276658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32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5" y="17929"/>
            <a:ext cx="8229600" cy="1143000"/>
          </a:xfrm>
        </p:spPr>
        <p:txBody>
          <a:bodyPr/>
          <a:lstStyle/>
          <a:p>
            <a:r>
              <a:rPr lang="en-US" dirty="0" smtClean="0"/>
              <a:t>Penny in Cup DEMO – LAB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" y="1851086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https://encrypted-tbn2.gstatic.com/images?q=tbn:ANd9GcRuG7rBgA6bEr3TaXZPFNEDOJH_N2W_QYV5hO2x6aTHe-humSH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1"/>
            <a:ext cx="8619001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32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WEAR GOGGLES</a:t>
            </a:r>
          </a:p>
          <a:p>
            <a:r>
              <a:rPr lang="en-US" dirty="0" smtClean="0"/>
              <a:t>CAREFUL with GLASSWARE</a:t>
            </a:r>
          </a:p>
          <a:p>
            <a:r>
              <a:rPr lang="en-US" dirty="0" smtClean="0"/>
              <a:t>Find masses of coins BEFORE you begin!</a:t>
            </a:r>
          </a:p>
          <a:p>
            <a:r>
              <a:rPr lang="en-US" dirty="0" smtClean="0"/>
              <a:t>Wipe down coins with tissue</a:t>
            </a:r>
          </a:p>
          <a:p>
            <a:r>
              <a:rPr lang="en-US" dirty="0" smtClean="0"/>
              <a:t>Use a fresh card/no damage or dirt</a:t>
            </a:r>
          </a:p>
          <a:p>
            <a:r>
              <a:rPr lang="en-US" dirty="0" smtClean="0"/>
              <a:t>Try a few practice shots before you start data</a:t>
            </a:r>
          </a:p>
          <a:p>
            <a:r>
              <a:rPr lang="en-US" dirty="0" smtClean="0"/>
              <a:t>FLICK don’t PUSH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0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encrypted-tbn1.gstatic.com/images?q=tbn:ANd9GcSEMyrBOtuJEi2erBOLAWO5p0aEPMVIxTTmq-h8pVTwNEda-J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9882"/>
            <a:ext cx="5562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-381000"/>
            <a:ext cx="9601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Explain the rolling ball in terms of inertia.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966" y="2919413"/>
            <a:ext cx="3938587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556" y="838200"/>
            <a:ext cx="4823797" cy="322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36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5943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97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State Newton’s First Law of </a:t>
            </a:r>
            <a:r>
              <a:rPr lang="en-US" sz="6000" dirty="0" smtClean="0"/>
              <a:t>Motion (without peeking in notes)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1734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encrypted-tbn0.gstatic.com/images?q=tbn:ANd9GcSZ8huDx7_8NVM_403Mk9srwSGsLweF71eCzhUHveAJf_GkIKb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702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500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NEWTON’S FIRST LAW of MOTION</a:t>
            </a:r>
            <a:br>
              <a:rPr lang="en-US" dirty="0" smtClean="0"/>
            </a:br>
            <a:r>
              <a:rPr lang="en-US" dirty="0" smtClean="0"/>
              <a:t>do reading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49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Second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8" name="Picture 4" descr="http://organizationalphysics.com/wp-content/uploads/2011/12/Newton2-1024x5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91" y="1981200"/>
            <a:ext cx="859325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57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and ask any questions you have about gravity</a:t>
            </a:r>
          </a:p>
          <a:p>
            <a:r>
              <a:rPr lang="en-US" dirty="0" smtClean="0"/>
              <a:t>Take quiz</a:t>
            </a:r>
          </a:p>
          <a:p>
            <a:r>
              <a:rPr lang="en-US" dirty="0" smtClean="0"/>
              <a:t>Finished Early?  Use time to read and if you have your book or your own copy, annotate Science matters reading on Motion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95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685800"/>
            <a:ext cx="8261350" cy="103981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2) What picture best describes motion due to the force of gravity?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573094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5730949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76060" y="5730949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762000" y="2286000"/>
            <a:ext cx="1295400" cy="3352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52800" y="2261191"/>
            <a:ext cx="1295400" cy="3352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43600" y="2264735"/>
            <a:ext cx="1295400" cy="3352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333500" y="2286000"/>
            <a:ext cx="76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334086" y="2516945"/>
            <a:ext cx="76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341120" y="2980006"/>
            <a:ext cx="76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41706" y="3716215"/>
            <a:ext cx="76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334086" y="4885006"/>
            <a:ext cx="76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962400" y="2287172"/>
            <a:ext cx="76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975881" y="3083169"/>
            <a:ext cx="76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977640" y="3834618"/>
            <a:ext cx="76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593645" y="2267243"/>
            <a:ext cx="76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593645" y="3617741"/>
            <a:ext cx="76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604781" y="4527453"/>
            <a:ext cx="76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604781" y="4899074"/>
            <a:ext cx="76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591300" y="5224976"/>
            <a:ext cx="76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601264" y="5410200"/>
            <a:ext cx="76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977640" y="5461427"/>
            <a:ext cx="76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979398" y="4605999"/>
            <a:ext cx="76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5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5638800"/>
          </a:xfrm>
        </p:spPr>
        <p:txBody>
          <a:bodyPr/>
          <a:lstStyle/>
          <a:p>
            <a:r>
              <a:rPr lang="en-US" dirty="0" smtClean="0"/>
              <a:t>You are playing with a spiral track from a marble maze. When you release the marble it spirals to the end then does which of the following?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Eureka – Defining mass as inertia</a:t>
            </a:r>
          </a:p>
          <a:p>
            <a:r>
              <a:rPr lang="en-US" b="1" dirty="0">
                <a:hlinkClick r:id="rId2"/>
              </a:rPr>
              <a:t>http://www.youtube.com/watch?v=1i5k5mW8qdI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7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343400"/>
            <a:ext cx="8229600" cy="4525963"/>
          </a:xfrm>
        </p:spPr>
        <p:txBody>
          <a:bodyPr/>
          <a:lstStyle/>
          <a:p>
            <a:r>
              <a:rPr lang="en-US" dirty="0" smtClean="0"/>
              <a:t>INERTIA DEMOS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671" y="29029"/>
            <a:ext cx="373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434" y="3766458"/>
            <a:ext cx="4872037" cy="334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3" y="29029"/>
            <a:ext cx="5462814" cy="409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7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about a sport you like. Give an example of how Newton’s First Law of Motion applies to that sport.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09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3766</TotalTime>
  <Words>538</Words>
  <Application>Microsoft Office PowerPoint</Application>
  <PresentationFormat>On-screen Show (4:3)</PresentationFormat>
  <Paragraphs>85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Complete GRAVITY EXIT SLIP from yesterday</vt:lpstr>
      <vt:lpstr>TO DO LIST</vt:lpstr>
      <vt:lpstr>NEWTON’S FIRST LAW of MOTION do reading</vt:lpstr>
      <vt:lpstr>TO DO LIST</vt:lpstr>
      <vt:lpstr>2) What picture best describes motion due to the force of gravity?</vt:lpstr>
      <vt:lpstr>OPENER</vt:lpstr>
      <vt:lpstr>PowerPoint Presentation</vt:lpstr>
      <vt:lpstr>PowerPoint Presentation</vt:lpstr>
      <vt:lpstr>OPENER</vt:lpstr>
      <vt:lpstr>NFL and INERTIA</vt:lpstr>
      <vt:lpstr>Objectives</vt:lpstr>
      <vt:lpstr>NEWTON’S FIRST LAW of MOTION</vt:lpstr>
      <vt:lpstr>NEWTON’S FIRST LAW</vt:lpstr>
      <vt:lpstr>What does that mean?  In a frictionless environment…</vt:lpstr>
      <vt:lpstr>In other words…Inertia is “Laziness”</vt:lpstr>
      <vt:lpstr>How do we measure inertia?</vt:lpstr>
      <vt:lpstr>Why don’t we notice inertia on Earth?</vt:lpstr>
      <vt:lpstr>EXAMPLES OF NEWTON’s FIRST LAW (Law of Inertia)</vt:lpstr>
      <vt:lpstr>It takes a force to overcome inertia and make something move when it is motionless  </vt:lpstr>
      <vt:lpstr>Inertia Hat</vt:lpstr>
      <vt:lpstr>Examples</vt:lpstr>
      <vt:lpstr>It also takes force to overcome inertia and stop something from moving </vt:lpstr>
      <vt:lpstr>The more massive, the more force it takes to start or stop (small rock, small force: big rock, big force) </vt:lpstr>
      <vt:lpstr>Inertia Beads</vt:lpstr>
      <vt:lpstr>Penny in Cup DEMO – LAB TIME</vt:lpstr>
      <vt:lpstr>Lab Tips</vt:lpstr>
      <vt:lpstr>Explain the rolling ball in terms of inertia.</vt:lpstr>
      <vt:lpstr>PowerPoint Presentation</vt:lpstr>
      <vt:lpstr>Opener</vt:lpstr>
      <vt:lpstr>Newton’s Second Law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Kane Laptop1</dc:creator>
  <cp:lastModifiedBy>Windows User</cp:lastModifiedBy>
  <cp:revision>72</cp:revision>
  <cp:lastPrinted>2015-10-19T15:09:02Z</cp:lastPrinted>
  <dcterms:created xsi:type="dcterms:W3CDTF">2012-10-31T02:20:14Z</dcterms:created>
  <dcterms:modified xsi:type="dcterms:W3CDTF">2015-10-20T13:01:15Z</dcterms:modified>
</cp:coreProperties>
</file>