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9"/>
  </p:handoutMasterIdLst>
  <p:sldIdLst>
    <p:sldId id="284" r:id="rId2"/>
    <p:sldId id="289" r:id="rId3"/>
    <p:sldId id="286" r:id="rId4"/>
    <p:sldId id="290" r:id="rId5"/>
    <p:sldId id="288" r:id="rId6"/>
    <p:sldId id="287" r:id="rId7"/>
    <p:sldId id="291" r:id="rId8"/>
    <p:sldId id="281" r:id="rId9"/>
    <p:sldId id="280" r:id="rId10"/>
    <p:sldId id="256" r:id="rId11"/>
    <p:sldId id="257" r:id="rId12"/>
    <p:sldId id="263" r:id="rId13"/>
    <p:sldId id="258" r:id="rId14"/>
    <p:sldId id="262" r:id="rId15"/>
    <p:sldId id="260" r:id="rId16"/>
    <p:sldId id="259" r:id="rId17"/>
    <p:sldId id="269" r:id="rId18"/>
    <p:sldId id="271" r:id="rId19"/>
    <p:sldId id="285" r:id="rId20"/>
    <p:sldId id="272" r:id="rId21"/>
    <p:sldId id="279" r:id="rId22"/>
    <p:sldId id="270" r:id="rId23"/>
    <p:sldId id="273" r:id="rId24"/>
    <p:sldId id="274" r:id="rId25"/>
    <p:sldId id="275" r:id="rId26"/>
    <p:sldId id="278" r:id="rId27"/>
    <p:sldId id="27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F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24203CA0-DEE5-408E-BBE0-EC92CD4C62A6}" type="datetimeFigureOut">
              <a:rPr lang="en-US" smtClean="0"/>
              <a:t>10/19/2015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8EB585C3-63E7-4E5A-A78B-85F94D4B69FF}" type="slidenum">
              <a:rPr lang="en-US" smtClean="0"/>
              <a:t>‹#›</a:t>
            </a:fld>
            <a:endParaRPr lang="en-US"/>
          </a:p>
        </p:txBody>
      </p:sp>
    </p:spTree>
    <p:extLst>
      <p:ext uri="{BB962C8B-B14F-4D97-AF65-F5344CB8AC3E}">
        <p14:creationId xmlns:p14="http://schemas.microsoft.com/office/powerpoint/2010/main" val="1100802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99F3CB7-B8EC-48C4-B8B0-1EEFDECDE283}" type="datetimeFigureOut">
              <a:rPr lang="en-US" smtClean="0"/>
              <a:pPr/>
              <a:t>10/19/2015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231C67-2D6F-496F-93BA-025BF1888A9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231C67-2D6F-496F-93BA-025BF1888A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231C67-2D6F-496F-93BA-025BF1888A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231C67-2D6F-496F-93BA-025BF1888A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99F3CB7-B8EC-48C4-B8B0-1EEFDECDE283}" type="datetimeFigureOut">
              <a:rPr lang="en-US" smtClean="0"/>
              <a:pPr/>
              <a:t>10/19/2015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231C67-2D6F-496F-93BA-025BF1888A9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6231C67-2D6F-496F-93BA-025BF1888A9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6231C67-2D6F-496F-93BA-025BF1888A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231C67-2D6F-496F-93BA-025BF1888A9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9F3CB7-B8EC-48C4-B8B0-1EEFDECDE283}" type="datetimeFigureOut">
              <a:rPr lang="en-US" smtClean="0"/>
              <a:pPr/>
              <a:t>10/19/2015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231C67-2D6F-496F-93BA-025BF1888A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99F3CB7-B8EC-48C4-B8B0-1EEFDECDE283}" type="datetimeFigureOut">
              <a:rPr lang="en-US" smtClean="0"/>
              <a:pPr/>
              <a:t>10/19/2015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231C67-2D6F-496F-93BA-025BF1888A9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99F3CB7-B8EC-48C4-B8B0-1EEFDECDE283}" type="datetimeFigureOut">
              <a:rPr lang="en-US" smtClean="0"/>
              <a:pPr/>
              <a:t>10/19/2015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231C67-2D6F-496F-93BA-025BF1888A9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9F3CB7-B8EC-48C4-B8B0-1EEFDECDE283}" type="datetimeFigureOut">
              <a:rPr lang="en-US" smtClean="0"/>
              <a:pPr/>
              <a:t>10/19/2015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6231C67-2D6F-496F-93BA-025BF1888A9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http://www.nasa.gov/audience/foreducators/rocketry/home/what-is-a-rocket-k4.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asa.gov/externalflash/RocketScience101/RocketScience101.html" TargetMode="External"/><Relationship Id="rId2" Type="http://schemas.openxmlformats.org/officeDocument/2006/relationships/hyperlink" Target="http://quest.nasa.gov/space/teachers/rockets/act8.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eachingphysics.wordpress.com/2009/12/19/balloon-rocket-lab/" TargetMode="External"/><Relationship Id="rId2" Type="http://schemas.openxmlformats.org/officeDocument/2006/relationships/hyperlink" Target="http://quest.nasa.gov/space/teachers/rockets/act7.html"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curious.astro.cornell.edu/question.php?number=68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batesville.k12.in.us/physics/phynet/mechanics/Newton3/Labs/Newt_Laws_Review_Activ.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esmag.ca/projects/balloon_rockets.html" TargetMode="External"/><Relationship Id="rId2" Type="http://schemas.openxmlformats.org/officeDocument/2006/relationships/hyperlink" Target="http://www.batesville.k12.in.us/physics/phynet/mechanics/Newton3/Newton3Intro.html" TargetMode="External"/><Relationship Id="rId1" Type="http://schemas.openxmlformats.org/officeDocument/2006/relationships/slideLayout" Target="../slideLayouts/slideLayout3.xml"/><Relationship Id="rId5" Type="http://schemas.openxmlformats.org/officeDocument/2006/relationships/hyperlink" Target="http://www.teachengineering.org/collection/cub_/activities/cub_mechanics/cub_mechanics_lesson04_activity2_worksheet.pdf" TargetMode="External"/><Relationship Id="rId4" Type="http://schemas.openxmlformats.org/officeDocument/2006/relationships/hyperlink" Target="http://www.teachengineering.org/view_activity.php?url=http://www.teachengineering.org/collection/cub_/activities/cub_mechanics/cub_mechanics_lesson04_activity2.xml"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slideLayout" Target="../slideLayouts/slideLayout2.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s>
</file>

<file path=ppt/slides/_rels/slide4.xml.rels><?xml version="1.0" encoding="UTF-8" standalone="yes"?>
<Relationships xmlns="http://schemas.openxmlformats.org/package/2006/relationships"><Relationship Id="rId26" Type="http://schemas.openxmlformats.org/officeDocument/2006/relationships/tags" Target="../tags/tag67.xml"/><Relationship Id="rId117" Type="http://schemas.openxmlformats.org/officeDocument/2006/relationships/tags" Target="../tags/tag158.xml"/><Relationship Id="rId21" Type="http://schemas.openxmlformats.org/officeDocument/2006/relationships/tags" Target="../tags/tag62.xml"/><Relationship Id="rId42" Type="http://schemas.openxmlformats.org/officeDocument/2006/relationships/tags" Target="../tags/tag83.xml"/><Relationship Id="rId47" Type="http://schemas.openxmlformats.org/officeDocument/2006/relationships/tags" Target="../tags/tag88.xml"/><Relationship Id="rId63" Type="http://schemas.openxmlformats.org/officeDocument/2006/relationships/tags" Target="../tags/tag104.xml"/><Relationship Id="rId68" Type="http://schemas.openxmlformats.org/officeDocument/2006/relationships/tags" Target="../tags/tag109.xml"/><Relationship Id="rId84" Type="http://schemas.openxmlformats.org/officeDocument/2006/relationships/tags" Target="../tags/tag125.xml"/><Relationship Id="rId89" Type="http://schemas.openxmlformats.org/officeDocument/2006/relationships/tags" Target="../tags/tag130.xml"/><Relationship Id="rId112" Type="http://schemas.openxmlformats.org/officeDocument/2006/relationships/tags" Target="../tags/tag153.xml"/><Relationship Id="rId16" Type="http://schemas.openxmlformats.org/officeDocument/2006/relationships/tags" Target="../tags/tag57.xml"/><Relationship Id="rId107" Type="http://schemas.openxmlformats.org/officeDocument/2006/relationships/tags" Target="../tags/tag148.xml"/><Relationship Id="rId11" Type="http://schemas.openxmlformats.org/officeDocument/2006/relationships/tags" Target="../tags/tag52.xml"/><Relationship Id="rId32" Type="http://schemas.openxmlformats.org/officeDocument/2006/relationships/tags" Target="../tags/tag73.xml"/><Relationship Id="rId37" Type="http://schemas.openxmlformats.org/officeDocument/2006/relationships/tags" Target="../tags/tag78.xml"/><Relationship Id="rId53" Type="http://schemas.openxmlformats.org/officeDocument/2006/relationships/tags" Target="../tags/tag94.xml"/><Relationship Id="rId58" Type="http://schemas.openxmlformats.org/officeDocument/2006/relationships/tags" Target="../tags/tag99.xml"/><Relationship Id="rId74" Type="http://schemas.openxmlformats.org/officeDocument/2006/relationships/tags" Target="../tags/tag115.xml"/><Relationship Id="rId79" Type="http://schemas.openxmlformats.org/officeDocument/2006/relationships/tags" Target="../tags/tag120.xml"/><Relationship Id="rId102" Type="http://schemas.openxmlformats.org/officeDocument/2006/relationships/tags" Target="../tags/tag143.xml"/><Relationship Id="rId5" Type="http://schemas.openxmlformats.org/officeDocument/2006/relationships/tags" Target="../tags/tag46.xml"/><Relationship Id="rId61" Type="http://schemas.openxmlformats.org/officeDocument/2006/relationships/tags" Target="../tags/tag102.xml"/><Relationship Id="rId82" Type="http://schemas.openxmlformats.org/officeDocument/2006/relationships/tags" Target="../tags/tag123.xml"/><Relationship Id="rId90" Type="http://schemas.openxmlformats.org/officeDocument/2006/relationships/tags" Target="../tags/tag131.xml"/><Relationship Id="rId95" Type="http://schemas.openxmlformats.org/officeDocument/2006/relationships/tags" Target="../tags/tag136.xml"/><Relationship Id="rId19" Type="http://schemas.openxmlformats.org/officeDocument/2006/relationships/tags" Target="../tags/tag60.xml"/><Relationship Id="rId14" Type="http://schemas.openxmlformats.org/officeDocument/2006/relationships/tags" Target="../tags/tag55.xml"/><Relationship Id="rId22" Type="http://schemas.openxmlformats.org/officeDocument/2006/relationships/tags" Target="../tags/tag63.xml"/><Relationship Id="rId27" Type="http://schemas.openxmlformats.org/officeDocument/2006/relationships/tags" Target="../tags/tag68.xml"/><Relationship Id="rId30" Type="http://schemas.openxmlformats.org/officeDocument/2006/relationships/tags" Target="../tags/tag71.xml"/><Relationship Id="rId35" Type="http://schemas.openxmlformats.org/officeDocument/2006/relationships/tags" Target="../tags/tag76.xml"/><Relationship Id="rId43" Type="http://schemas.openxmlformats.org/officeDocument/2006/relationships/tags" Target="../tags/tag84.xml"/><Relationship Id="rId48" Type="http://schemas.openxmlformats.org/officeDocument/2006/relationships/tags" Target="../tags/tag89.xml"/><Relationship Id="rId56" Type="http://schemas.openxmlformats.org/officeDocument/2006/relationships/tags" Target="../tags/tag97.xml"/><Relationship Id="rId64" Type="http://schemas.openxmlformats.org/officeDocument/2006/relationships/tags" Target="../tags/tag105.xml"/><Relationship Id="rId69" Type="http://schemas.openxmlformats.org/officeDocument/2006/relationships/tags" Target="../tags/tag110.xml"/><Relationship Id="rId77" Type="http://schemas.openxmlformats.org/officeDocument/2006/relationships/tags" Target="../tags/tag118.xml"/><Relationship Id="rId100" Type="http://schemas.openxmlformats.org/officeDocument/2006/relationships/tags" Target="../tags/tag141.xml"/><Relationship Id="rId105" Type="http://schemas.openxmlformats.org/officeDocument/2006/relationships/tags" Target="../tags/tag146.xml"/><Relationship Id="rId113" Type="http://schemas.openxmlformats.org/officeDocument/2006/relationships/tags" Target="../tags/tag154.xml"/><Relationship Id="rId118" Type="http://schemas.openxmlformats.org/officeDocument/2006/relationships/tags" Target="../tags/tag159.xml"/><Relationship Id="rId8" Type="http://schemas.openxmlformats.org/officeDocument/2006/relationships/tags" Target="../tags/tag49.xml"/><Relationship Id="rId51" Type="http://schemas.openxmlformats.org/officeDocument/2006/relationships/tags" Target="../tags/tag92.xml"/><Relationship Id="rId72" Type="http://schemas.openxmlformats.org/officeDocument/2006/relationships/tags" Target="../tags/tag113.xml"/><Relationship Id="rId80" Type="http://schemas.openxmlformats.org/officeDocument/2006/relationships/tags" Target="../tags/tag121.xml"/><Relationship Id="rId85" Type="http://schemas.openxmlformats.org/officeDocument/2006/relationships/tags" Target="../tags/tag126.xml"/><Relationship Id="rId93" Type="http://schemas.openxmlformats.org/officeDocument/2006/relationships/tags" Target="../tags/tag134.xml"/><Relationship Id="rId98" Type="http://schemas.openxmlformats.org/officeDocument/2006/relationships/tags" Target="../tags/tag139.xml"/><Relationship Id="rId121" Type="http://schemas.openxmlformats.org/officeDocument/2006/relationships/slideLayout" Target="../slideLayouts/slideLayout2.xml"/><Relationship Id="rId3" Type="http://schemas.openxmlformats.org/officeDocument/2006/relationships/tags" Target="../tags/tag44.xml"/><Relationship Id="rId12" Type="http://schemas.openxmlformats.org/officeDocument/2006/relationships/tags" Target="../tags/tag53.xml"/><Relationship Id="rId17" Type="http://schemas.openxmlformats.org/officeDocument/2006/relationships/tags" Target="../tags/tag58.xml"/><Relationship Id="rId25" Type="http://schemas.openxmlformats.org/officeDocument/2006/relationships/tags" Target="../tags/tag66.xml"/><Relationship Id="rId33" Type="http://schemas.openxmlformats.org/officeDocument/2006/relationships/tags" Target="../tags/tag74.xml"/><Relationship Id="rId38" Type="http://schemas.openxmlformats.org/officeDocument/2006/relationships/tags" Target="../tags/tag79.xml"/><Relationship Id="rId46" Type="http://schemas.openxmlformats.org/officeDocument/2006/relationships/tags" Target="../tags/tag87.xml"/><Relationship Id="rId59" Type="http://schemas.openxmlformats.org/officeDocument/2006/relationships/tags" Target="../tags/tag100.xml"/><Relationship Id="rId67" Type="http://schemas.openxmlformats.org/officeDocument/2006/relationships/tags" Target="../tags/tag108.xml"/><Relationship Id="rId103" Type="http://schemas.openxmlformats.org/officeDocument/2006/relationships/tags" Target="../tags/tag144.xml"/><Relationship Id="rId108" Type="http://schemas.openxmlformats.org/officeDocument/2006/relationships/tags" Target="../tags/tag149.xml"/><Relationship Id="rId116" Type="http://schemas.openxmlformats.org/officeDocument/2006/relationships/tags" Target="../tags/tag157.xml"/><Relationship Id="rId20" Type="http://schemas.openxmlformats.org/officeDocument/2006/relationships/tags" Target="../tags/tag61.xml"/><Relationship Id="rId41" Type="http://schemas.openxmlformats.org/officeDocument/2006/relationships/tags" Target="../tags/tag82.xml"/><Relationship Id="rId54" Type="http://schemas.openxmlformats.org/officeDocument/2006/relationships/tags" Target="../tags/tag95.xml"/><Relationship Id="rId62" Type="http://schemas.openxmlformats.org/officeDocument/2006/relationships/tags" Target="../tags/tag103.xml"/><Relationship Id="rId70" Type="http://schemas.openxmlformats.org/officeDocument/2006/relationships/tags" Target="../tags/tag111.xml"/><Relationship Id="rId75" Type="http://schemas.openxmlformats.org/officeDocument/2006/relationships/tags" Target="../tags/tag116.xml"/><Relationship Id="rId83" Type="http://schemas.openxmlformats.org/officeDocument/2006/relationships/tags" Target="../tags/tag124.xml"/><Relationship Id="rId88" Type="http://schemas.openxmlformats.org/officeDocument/2006/relationships/tags" Target="../tags/tag129.xml"/><Relationship Id="rId91" Type="http://schemas.openxmlformats.org/officeDocument/2006/relationships/tags" Target="../tags/tag132.xml"/><Relationship Id="rId96" Type="http://schemas.openxmlformats.org/officeDocument/2006/relationships/tags" Target="../tags/tag137.xml"/><Relationship Id="rId111" Type="http://schemas.openxmlformats.org/officeDocument/2006/relationships/tags" Target="../tags/tag152.xml"/><Relationship Id="rId1" Type="http://schemas.openxmlformats.org/officeDocument/2006/relationships/tags" Target="../tags/tag42.xml"/><Relationship Id="rId6" Type="http://schemas.openxmlformats.org/officeDocument/2006/relationships/tags" Target="../tags/tag47.xml"/><Relationship Id="rId15" Type="http://schemas.openxmlformats.org/officeDocument/2006/relationships/tags" Target="../tags/tag56.xml"/><Relationship Id="rId23" Type="http://schemas.openxmlformats.org/officeDocument/2006/relationships/tags" Target="../tags/tag64.xml"/><Relationship Id="rId28" Type="http://schemas.openxmlformats.org/officeDocument/2006/relationships/tags" Target="../tags/tag69.xml"/><Relationship Id="rId36" Type="http://schemas.openxmlformats.org/officeDocument/2006/relationships/tags" Target="../tags/tag77.xml"/><Relationship Id="rId49" Type="http://schemas.openxmlformats.org/officeDocument/2006/relationships/tags" Target="../tags/tag90.xml"/><Relationship Id="rId57" Type="http://schemas.openxmlformats.org/officeDocument/2006/relationships/tags" Target="../tags/tag98.xml"/><Relationship Id="rId106" Type="http://schemas.openxmlformats.org/officeDocument/2006/relationships/tags" Target="../tags/tag147.xml"/><Relationship Id="rId114" Type="http://schemas.openxmlformats.org/officeDocument/2006/relationships/tags" Target="../tags/tag155.xml"/><Relationship Id="rId119" Type="http://schemas.openxmlformats.org/officeDocument/2006/relationships/tags" Target="../tags/tag160.xml"/><Relationship Id="rId10" Type="http://schemas.openxmlformats.org/officeDocument/2006/relationships/tags" Target="../tags/tag51.xml"/><Relationship Id="rId31" Type="http://schemas.openxmlformats.org/officeDocument/2006/relationships/tags" Target="../tags/tag72.xml"/><Relationship Id="rId44" Type="http://schemas.openxmlformats.org/officeDocument/2006/relationships/tags" Target="../tags/tag85.xml"/><Relationship Id="rId52" Type="http://schemas.openxmlformats.org/officeDocument/2006/relationships/tags" Target="../tags/tag93.xml"/><Relationship Id="rId60" Type="http://schemas.openxmlformats.org/officeDocument/2006/relationships/tags" Target="../tags/tag101.xml"/><Relationship Id="rId65" Type="http://schemas.openxmlformats.org/officeDocument/2006/relationships/tags" Target="../tags/tag106.xml"/><Relationship Id="rId73" Type="http://schemas.openxmlformats.org/officeDocument/2006/relationships/tags" Target="../tags/tag114.xml"/><Relationship Id="rId78" Type="http://schemas.openxmlformats.org/officeDocument/2006/relationships/tags" Target="../tags/tag119.xml"/><Relationship Id="rId81" Type="http://schemas.openxmlformats.org/officeDocument/2006/relationships/tags" Target="../tags/tag122.xml"/><Relationship Id="rId86" Type="http://schemas.openxmlformats.org/officeDocument/2006/relationships/tags" Target="../tags/tag127.xml"/><Relationship Id="rId94" Type="http://schemas.openxmlformats.org/officeDocument/2006/relationships/tags" Target="../tags/tag135.xml"/><Relationship Id="rId99" Type="http://schemas.openxmlformats.org/officeDocument/2006/relationships/tags" Target="../tags/tag140.xml"/><Relationship Id="rId101" Type="http://schemas.openxmlformats.org/officeDocument/2006/relationships/tags" Target="../tags/tag142.xml"/><Relationship Id="rId4" Type="http://schemas.openxmlformats.org/officeDocument/2006/relationships/tags" Target="../tags/tag45.xml"/><Relationship Id="rId9" Type="http://schemas.openxmlformats.org/officeDocument/2006/relationships/tags" Target="../tags/tag50.xml"/><Relationship Id="rId13" Type="http://schemas.openxmlformats.org/officeDocument/2006/relationships/tags" Target="../tags/tag54.xml"/><Relationship Id="rId18" Type="http://schemas.openxmlformats.org/officeDocument/2006/relationships/tags" Target="../tags/tag59.xml"/><Relationship Id="rId39" Type="http://schemas.openxmlformats.org/officeDocument/2006/relationships/tags" Target="../tags/tag80.xml"/><Relationship Id="rId109" Type="http://schemas.openxmlformats.org/officeDocument/2006/relationships/tags" Target="../tags/tag150.xml"/><Relationship Id="rId34" Type="http://schemas.openxmlformats.org/officeDocument/2006/relationships/tags" Target="../tags/tag75.xml"/><Relationship Id="rId50" Type="http://schemas.openxmlformats.org/officeDocument/2006/relationships/tags" Target="../tags/tag91.xml"/><Relationship Id="rId55" Type="http://schemas.openxmlformats.org/officeDocument/2006/relationships/tags" Target="../tags/tag96.xml"/><Relationship Id="rId76" Type="http://schemas.openxmlformats.org/officeDocument/2006/relationships/tags" Target="../tags/tag117.xml"/><Relationship Id="rId97" Type="http://schemas.openxmlformats.org/officeDocument/2006/relationships/tags" Target="../tags/tag138.xml"/><Relationship Id="rId104" Type="http://schemas.openxmlformats.org/officeDocument/2006/relationships/tags" Target="../tags/tag145.xml"/><Relationship Id="rId120" Type="http://schemas.openxmlformats.org/officeDocument/2006/relationships/tags" Target="../tags/tag161.xml"/><Relationship Id="rId7" Type="http://schemas.openxmlformats.org/officeDocument/2006/relationships/tags" Target="../tags/tag48.xml"/><Relationship Id="rId71" Type="http://schemas.openxmlformats.org/officeDocument/2006/relationships/tags" Target="../tags/tag112.xml"/><Relationship Id="rId92" Type="http://schemas.openxmlformats.org/officeDocument/2006/relationships/tags" Target="../tags/tag133.xml"/><Relationship Id="rId2" Type="http://schemas.openxmlformats.org/officeDocument/2006/relationships/tags" Target="../tags/tag43.xml"/><Relationship Id="rId29" Type="http://schemas.openxmlformats.org/officeDocument/2006/relationships/tags" Target="../tags/tag70.xml"/><Relationship Id="rId24" Type="http://schemas.openxmlformats.org/officeDocument/2006/relationships/tags" Target="../tags/tag65.xml"/><Relationship Id="rId40" Type="http://schemas.openxmlformats.org/officeDocument/2006/relationships/tags" Target="../tags/tag81.xml"/><Relationship Id="rId45" Type="http://schemas.openxmlformats.org/officeDocument/2006/relationships/tags" Target="../tags/tag86.xml"/><Relationship Id="rId66" Type="http://schemas.openxmlformats.org/officeDocument/2006/relationships/tags" Target="../tags/tag107.xml"/><Relationship Id="rId87" Type="http://schemas.openxmlformats.org/officeDocument/2006/relationships/tags" Target="../tags/tag128.xml"/><Relationship Id="rId110" Type="http://schemas.openxmlformats.org/officeDocument/2006/relationships/tags" Target="../tags/tag151.xml"/><Relationship Id="rId115" Type="http://schemas.openxmlformats.org/officeDocument/2006/relationships/tags" Target="../tags/tag1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 of D  - Memorize me</a:t>
            </a:r>
            <a:endParaRPr lang="en-US" dirty="0"/>
          </a:p>
        </p:txBody>
      </p:sp>
      <p:sp>
        <p:nvSpPr>
          <p:cNvPr id="3" name="Content Placeholder 2"/>
          <p:cNvSpPr>
            <a:spLocks noGrp="1"/>
          </p:cNvSpPr>
          <p:nvPr>
            <p:ph idx="1"/>
          </p:nvPr>
        </p:nvSpPr>
        <p:spPr>
          <a:xfrm>
            <a:off x="228600" y="1219200"/>
            <a:ext cx="8458200" cy="5638800"/>
          </a:xfrm>
        </p:spPr>
        <p:txBody>
          <a:bodyPr>
            <a:normAutofit fontScale="92500" lnSpcReduction="10000"/>
          </a:bodyPr>
          <a:lstStyle/>
          <a:p>
            <a:r>
              <a:rPr lang="en-US" dirty="0" smtClean="0"/>
              <a:t> 1 </a:t>
            </a:r>
            <a:r>
              <a:rPr lang="en-US" dirty="0" err="1" smtClean="0"/>
              <a:t>kgm</a:t>
            </a:r>
            <a:r>
              <a:rPr lang="en-US" dirty="0" smtClean="0"/>
              <a:t>/s</a:t>
            </a:r>
            <a:r>
              <a:rPr lang="en-US" baseline="30000" dirty="0" smtClean="0"/>
              <a:t>2 </a:t>
            </a:r>
            <a:r>
              <a:rPr lang="en-US" dirty="0" smtClean="0"/>
              <a:t>=     ?</a:t>
            </a:r>
          </a:p>
          <a:p>
            <a:r>
              <a:rPr lang="en-US" dirty="0" smtClean="0"/>
              <a:t> kg  measures _______</a:t>
            </a:r>
          </a:p>
          <a:p>
            <a:r>
              <a:rPr lang="en-US" dirty="0" smtClean="0"/>
              <a:t>N measures ________</a:t>
            </a:r>
          </a:p>
          <a:p>
            <a:r>
              <a:rPr lang="en-US" dirty="0" smtClean="0"/>
              <a:t>F = ma is ___________</a:t>
            </a:r>
            <a:endParaRPr lang="en-US" dirty="0" smtClean="0"/>
          </a:p>
          <a:p>
            <a:r>
              <a:rPr lang="en-US" dirty="0" smtClean="0"/>
              <a:t>Definitions of </a:t>
            </a:r>
            <a:r>
              <a:rPr lang="en-US" dirty="0" smtClean="0"/>
              <a:t>4 </a:t>
            </a:r>
            <a:r>
              <a:rPr lang="en-US" dirty="0" smtClean="0"/>
              <a:t>fundamental </a:t>
            </a:r>
            <a:r>
              <a:rPr lang="en-US" dirty="0" smtClean="0"/>
              <a:t>forces</a:t>
            </a:r>
            <a:endParaRPr lang="en-US" dirty="0" smtClean="0"/>
          </a:p>
          <a:p>
            <a:r>
              <a:rPr lang="en-US" dirty="0" smtClean="0"/>
              <a:t>Examples of types of </a:t>
            </a:r>
            <a:r>
              <a:rPr lang="en-US" dirty="0" smtClean="0"/>
              <a:t>forces</a:t>
            </a:r>
          </a:p>
          <a:p>
            <a:r>
              <a:rPr lang="en-US" dirty="0" smtClean="0"/>
              <a:t>Balanced and unbalanced forces: </a:t>
            </a:r>
            <a:r>
              <a:rPr lang="en-US" dirty="0" err="1" smtClean="0"/>
              <a:t>freebody</a:t>
            </a:r>
            <a:r>
              <a:rPr lang="en-US" dirty="0" smtClean="0"/>
              <a:t> and vector</a:t>
            </a:r>
            <a:endParaRPr lang="en-US" dirty="0" smtClean="0"/>
          </a:p>
          <a:p>
            <a:r>
              <a:rPr lang="en-US" dirty="0" smtClean="0"/>
              <a:t>How to add and subtract force vectors  to determine  net force</a:t>
            </a:r>
          </a:p>
          <a:p>
            <a:r>
              <a:rPr lang="en-US" dirty="0" smtClean="0"/>
              <a:t>Newton’s three laws of motion</a:t>
            </a:r>
          </a:p>
          <a:p>
            <a:r>
              <a:rPr lang="en-US" dirty="0" smtClean="0"/>
              <a:t>Examples of Newton’s 3 laws of motion</a:t>
            </a:r>
          </a:p>
          <a:p>
            <a:r>
              <a:rPr lang="en-US" dirty="0" smtClean="0"/>
              <a:t>Inertia– </a:t>
            </a:r>
            <a:r>
              <a:rPr lang="en-US" dirty="0" smtClean="0"/>
              <a:t>definition and explanations of demos</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52400"/>
            <a:ext cx="6858000" cy="2540000"/>
          </a:xfrm>
        </p:spPr>
        <p:txBody>
          <a:bodyPr>
            <a:noAutofit/>
          </a:bodyPr>
          <a:lstStyle/>
          <a:p>
            <a:r>
              <a:rPr lang="en-US" sz="5400" dirty="0" smtClean="0"/>
              <a:t>Newton’s Third Law</a:t>
            </a:r>
            <a:endParaRPr lang="en-US" sz="5400" dirty="0"/>
          </a:p>
        </p:txBody>
      </p:sp>
      <p:sp>
        <p:nvSpPr>
          <p:cNvPr id="3" name="Subtitle 2"/>
          <p:cNvSpPr>
            <a:spLocks noGrp="1"/>
          </p:cNvSpPr>
          <p:nvPr>
            <p:ph type="subTitle" idx="1"/>
          </p:nvPr>
        </p:nvSpPr>
        <p:spPr/>
        <p:txBody>
          <a:bodyPr/>
          <a:lstStyle/>
          <a:p>
            <a:r>
              <a:rPr lang="en-US" dirty="0" smtClean="0"/>
              <a:t>Action Reaction</a:t>
            </a:r>
            <a:endParaRPr lang="en-US" dirty="0"/>
          </a:p>
        </p:txBody>
      </p:sp>
    </p:spTree>
    <p:extLst>
      <p:ext uri="{BB962C8B-B14F-4D97-AF65-F5344CB8AC3E}">
        <p14:creationId xmlns:p14="http://schemas.microsoft.com/office/powerpoint/2010/main" val="556353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Documents and Settings\akane\Local Settings\Temporary Internet Files\Content.IE5\2WUV4CEX\MP900422120[1].jpg"/>
          <p:cNvPicPr>
            <a:picLocks noChangeAspect="1" noChangeArrowheads="1"/>
          </p:cNvPicPr>
          <p:nvPr/>
        </p:nvPicPr>
        <p:blipFill>
          <a:blip r:embed="rId2" cstate="print"/>
          <a:srcRect/>
          <a:stretch>
            <a:fillRect/>
          </a:stretch>
        </p:blipFill>
        <p:spPr bwMode="auto">
          <a:xfrm>
            <a:off x="228600" y="3200400"/>
            <a:ext cx="4362695" cy="3176587"/>
          </a:xfrm>
          <a:prstGeom prst="rect">
            <a:avLst/>
          </a:prstGeom>
          <a:noFill/>
        </p:spPr>
      </p:pic>
      <p:sp>
        <p:nvSpPr>
          <p:cNvPr id="3" name="Title 2"/>
          <p:cNvSpPr>
            <a:spLocks noGrp="1"/>
          </p:cNvSpPr>
          <p:nvPr>
            <p:ph type="title"/>
          </p:nvPr>
        </p:nvSpPr>
        <p:spPr/>
        <p:txBody>
          <a:bodyPr>
            <a:normAutofit fontScale="90000"/>
          </a:bodyPr>
          <a:lstStyle/>
          <a:p>
            <a:r>
              <a:rPr lang="en-US" dirty="0" smtClean="0"/>
              <a:t>For each action there is an equal and opposite reaction</a:t>
            </a:r>
            <a:endParaRPr lang="en-US" dirty="0"/>
          </a:p>
        </p:txBody>
      </p:sp>
      <p:sp>
        <p:nvSpPr>
          <p:cNvPr id="2" name="Content Placeholder 1"/>
          <p:cNvSpPr>
            <a:spLocks noGrp="1"/>
          </p:cNvSpPr>
          <p:nvPr>
            <p:ph idx="1"/>
          </p:nvPr>
        </p:nvSpPr>
        <p:spPr>
          <a:xfrm>
            <a:off x="457200" y="1676399"/>
            <a:ext cx="4648200" cy="4496117"/>
          </a:xfrm>
        </p:spPr>
        <p:txBody>
          <a:bodyPr/>
          <a:lstStyle/>
          <a:p>
            <a:r>
              <a:rPr lang="en-US" dirty="0" smtClean="0"/>
              <a:t>In other words…</a:t>
            </a:r>
          </a:p>
          <a:p>
            <a:r>
              <a:rPr lang="en-US" dirty="0" smtClean="0"/>
              <a:t>Forces always come in matched pairs </a:t>
            </a:r>
          </a:p>
          <a:p>
            <a:endParaRPr lang="en-US" dirty="0" smtClean="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2080" y="1887378"/>
            <a:ext cx="3792551" cy="42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155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an action force or a reaction force? How can I tell?</a:t>
            </a:r>
            <a:endParaRPr lang="en-US" dirty="0"/>
          </a:p>
        </p:txBody>
      </p:sp>
      <p:sp>
        <p:nvSpPr>
          <p:cNvPr id="3" name="Text Placeholder 2"/>
          <p:cNvSpPr>
            <a:spLocks noGrp="1"/>
          </p:cNvSpPr>
          <p:nvPr>
            <p:ph type="body" idx="1"/>
          </p:nvPr>
        </p:nvSpPr>
        <p:spPr/>
        <p:txBody>
          <a:bodyPr/>
          <a:lstStyle/>
          <a:p>
            <a:r>
              <a:rPr lang="en-US" dirty="0" smtClean="0"/>
              <a:t>Action Force</a:t>
            </a:r>
            <a:endParaRPr lang="en-US" dirty="0"/>
          </a:p>
        </p:txBody>
      </p:sp>
      <p:sp>
        <p:nvSpPr>
          <p:cNvPr id="4" name="Text Placeholder 3"/>
          <p:cNvSpPr>
            <a:spLocks noGrp="1"/>
          </p:cNvSpPr>
          <p:nvPr>
            <p:ph type="body" sz="half" idx="3"/>
          </p:nvPr>
        </p:nvSpPr>
        <p:spPr/>
        <p:txBody>
          <a:bodyPr/>
          <a:lstStyle/>
          <a:p>
            <a:r>
              <a:rPr lang="en-US" dirty="0" err="1" smtClean="0"/>
              <a:t>ReAction</a:t>
            </a:r>
            <a:r>
              <a:rPr lang="en-US" dirty="0" smtClean="0"/>
              <a:t> Force</a:t>
            </a:r>
            <a:endParaRPr lang="en-US" dirty="0"/>
          </a:p>
        </p:txBody>
      </p:sp>
      <p:sp>
        <p:nvSpPr>
          <p:cNvPr id="5" name="Content Placeholder 4"/>
          <p:cNvSpPr>
            <a:spLocks noGrp="1"/>
          </p:cNvSpPr>
          <p:nvPr>
            <p:ph sz="quarter" idx="2"/>
          </p:nvPr>
        </p:nvSpPr>
        <p:spPr/>
        <p:txBody>
          <a:bodyPr/>
          <a:lstStyle/>
          <a:p>
            <a:r>
              <a:rPr lang="en-US" dirty="0" smtClean="0"/>
              <a:t>Any force exerted on one object by  another object</a:t>
            </a:r>
          </a:p>
          <a:p>
            <a:r>
              <a:rPr lang="en-US" dirty="0" smtClean="0"/>
              <a:t>From object A to object B</a:t>
            </a:r>
            <a:endParaRPr lang="en-US" dirty="0"/>
          </a:p>
        </p:txBody>
      </p:sp>
      <p:sp>
        <p:nvSpPr>
          <p:cNvPr id="6" name="Content Placeholder 5"/>
          <p:cNvSpPr>
            <a:spLocks noGrp="1"/>
          </p:cNvSpPr>
          <p:nvPr>
            <p:ph sz="quarter" idx="4"/>
          </p:nvPr>
        </p:nvSpPr>
        <p:spPr/>
        <p:txBody>
          <a:bodyPr/>
          <a:lstStyle/>
          <a:p>
            <a:r>
              <a:rPr lang="en-US" dirty="0" smtClean="0"/>
              <a:t>Equal and opposite force exerted by object B to object A</a:t>
            </a:r>
            <a:endParaRPr lang="en-US" dirty="0"/>
          </a:p>
        </p:txBody>
      </p:sp>
      <p:sp>
        <p:nvSpPr>
          <p:cNvPr id="7" name="TextBox 6"/>
          <p:cNvSpPr txBox="1"/>
          <p:nvPr/>
        </p:nvSpPr>
        <p:spPr>
          <a:xfrm>
            <a:off x="914400" y="4427637"/>
            <a:ext cx="7162800" cy="2308324"/>
          </a:xfrm>
          <a:prstGeom prst="rect">
            <a:avLst/>
          </a:prstGeom>
          <a:noFill/>
        </p:spPr>
        <p:txBody>
          <a:bodyPr wrap="square" rtlCol="0">
            <a:spAutoFit/>
          </a:bodyPr>
          <a:lstStyle/>
          <a:p>
            <a:r>
              <a:rPr lang="en-US" sz="2400" dirty="0"/>
              <a:t>The two forces in an action-reaction force pair always act on two different objects. Consequently, </a:t>
            </a:r>
            <a:r>
              <a:rPr lang="en-US" sz="2400" b="1" dirty="0"/>
              <a:t>the two forces can never cancel each other out</a:t>
            </a:r>
            <a:r>
              <a:rPr lang="en-US" sz="2400" dirty="0" smtClean="0"/>
              <a:t>.</a:t>
            </a:r>
          </a:p>
          <a:p>
            <a:endParaRPr lang="en-US" sz="2400" dirty="0"/>
          </a:p>
          <a:p>
            <a:r>
              <a:rPr lang="en-US" sz="2400" dirty="0" smtClean="0"/>
              <a:t> If there are no other forces acting on the objects (such as friction) the objects will accelerate.</a:t>
            </a:r>
            <a:endParaRPr lang="en-US" sz="2400" dirty="0"/>
          </a:p>
        </p:txBody>
      </p:sp>
      <p:sp>
        <p:nvSpPr>
          <p:cNvPr id="8" name="TextBox 7"/>
          <p:cNvSpPr txBox="1"/>
          <p:nvPr/>
        </p:nvSpPr>
        <p:spPr>
          <a:xfrm>
            <a:off x="985825" y="3581400"/>
            <a:ext cx="6710375" cy="830997"/>
          </a:xfrm>
          <a:prstGeom prst="rect">
            <a:avLst/>
          </a:prstGeom>
          <a:noFill/>
        </p:spPr>
        <p:txBody>
          <a:bodyPr wrap="square" rtlCol="0">
            <a:spAutoFit/>
          </a:bodyPr>
          <a:lstStyle/>
          <a:p>
            <a:r>
              <a:rPr lang="en-US" sz="2400" dirty="0" smtClean="0"/>
              <a:t>It doesn’t matter which of the forces in a pair is called the action force or the reaction force</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push on a ball, the ball pushes back on you</a:t>
            </a:r>
            <a:endParaRPr lang="en-US" dirty="0"/>
          </a:p>
        </p:txBody>
      </p:sp>
      <p:pic>
        <p:nvPicPr>
          <p:cNvPr id="4" name="Picture 2" descr="C:\Documents and Settings\akane\Local Settings\Temporary Internet Files\Content.IE5\NJ9H5ZZQ\MP900430552[1].jpg"/>
          <p:cNvPicPr>
            <a:picLocks noGrp="1" noChangeAspect="1" noChangeArrowheads="1"/>
          </p:cNvPicPr>
          <p:nvPr>
            <p:ph idx="1"/>
          </p:nvPr>
        </p:nvPicPr>
        <p:blipFill>
          <a:blip r:embed="rId2" cstate="print"/>
          <a:srcRect/>
          <a:stretch>
            <a:fillRect/>
          </a:stretch>
        </p:blipFill>
        <p:spPr bwMode="auto">
          <a:xfrm>
            <a:off x="2912333" y="1646238"/>
            <a:ext cx="3319333" cy="4525962"/>
          </a:xfrm>
          <a:prstGeom prst="rect">
            <a:avLst/>
          </a:prstGeom>
          <a:noFill/>
        </p:spPr>
      </p:pic>
      <p:sp>
        <p:nvSpPr>
          <p:cNvPr id="5" name="TextBox 4"/>
          <p:cNvSpPr txBox="1"/>
          <p:nvPr/>
        </p:nvSpPr>
        <p:spPr>
          <a:xfrm>
            <a:off x="609600" y="1600200"/>
            <a:ext cx="1752600" cy="3693319"/>
          </a:xfrm>
          <a:prstGeom prst="rect">
            <a:avLst/>
          </a:prstGeom>
          <a:noFill/>
        </p:spPr>
        <p:txBody>
          <a:bodyPr wrap="square" rtlCol="0">
            <a:spAutoFit/>
          </a:bodyPr>
          <a:lstStyle/>
          <a:p>
            <a:r>
              <a:rPr lang="en-US" dirty="0" smtClean="0"/>
              <a:t>These two forces are equal and opposite!</a:t>
            </a:r>
          </a:p>
          <a:p>
            <a:endParaRPr lang="en-US" dirty="0"/>
          </a:p>
          <a:p>
            <a:endParaRPr lang="en-US" dirty="0" smtClean="0"/>
          </a:p>
          <a:p>
            <a:r>
              <a:rPr lang="en-US" dirty="0" smtClean="0"/>
              <a:t>These forces act  between 2 DIFFERENT objects…</a:t>
            </a:r>
          </a:p>
          <a:p>
            <a:r>
              <a:rPr lang="en-US" dirty="0" smtClean="0"/>
              <a:t>A pushes on B and B pushes on 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 bug hits your windshield…</a:t>
            </a:r>
            <a:endParaRPr lang="en-US" dirty="0"/>
          </a:p>
        </p:txBody>
      </p:sp>
      <p:pic>
        <p:nvPicPr>
          <p:cNvPr id="4" name="Content Placeholder 3" descr="bug on winshield.jpg"/>
          <p:cNvPicPr>
            <a:picLocks noGrp="1" noChangeAspect="1"/>
          </p:cNvPicPr>
          <p:nvPr>
            <p:ph idx="1"/>
          </p:nvPr>
        </p:nvPicPr>
        <p:blipFill>
          <a:blip r:embed="rId2" cstate="print"/>
          <a:stretch>
            <a:fillRect/>
          </a:stretch>
        </p:blipFill>
        <p:spPr>
          <a:xfrm>
            <a:off x="457200" y="2667000"/>
            <a:ext cx="5643453" cy="3733800"/>
          </a:xfrm>
        </p:spPr>
      </p:pic>
      <p:sp>
        <p:nvSpPr>
          <p:cNvPr id="5" name="TextBox 4"/>
          <p:cNvSpPr txBox="1"/>
          <p:nvPr/>
        </p:nvSpPr>
        <p:spPr>
          <a:xfrm>
            <a:off x="6172200" y="1752600"/>
            <a:ext cx="2590800" cy="2585323"/>
          </a:xfrm>
          <a:prstGeom prst="rect">
            <a:avLst/>
          </a:prstGeom>
          <a:noFill/>
        </p:spPr>
        <p:txBody>
          <a:bodyPr wrap="square" rtlCol="0">
            <a:spAutoFit/>
          </a:bodyPr>
          <a:lstStyle/>
          <a:p>
            <a:r>
              <a:rPr lang="en-US" dirty="0" smtClean="0"/>
              <a:t>Your car exerts a force on the bug, and the bug exerts an equal and opposite force on your car.</a:t>
            </a:r>
          </a:p>
          <a:p>
            <a:endParaRPr lang="en-US" dirty="0"/>
          </a:p>
          <a:p>
            <a:r>
              <a:rPr lang="en-US" dirty="0" smtClean="0"/>
              <a:t>A is?</a:t>
            </a:r>
          </a:p>
          <a:p>
            <a:endParaRPr lang="en-US" dirty="0"/>
          </a:p>
          <a:p>
            <a:r>
              <a:rPr lang="en-US" dirty="0" smtClean="0"/>
              <a:t>B is?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stand on the ground…</a:t>
            </a:r>
            <a:endParaRPr lang="en-US" dirty="0"/>
          </a:p>
        </p:txBody>
      </p:sp>
      <p:sp>
        <p:nvSpPr>
          <p:cNvPr id="3" name="Content Placeholder 2"/>
          <p:cNvSpPr>
            <a:spLocks noGrp="1"/>
          </p:cNvSpPr>
          <p:nvPr>
            <p:ph idx="1"/>
          </p:nvPr>
        </p:nvSpPr>
        <p:spPr/>
        <p:txBody>
          <a:bodyPr/>
          <a:lstStyle/>
          <a:p>
            <a:r>
              <a:rPr lang="en-US" dirty="0" smtClean="0"/>
              <a:t>You push down on the ground, and the ground pushes up on you</a:t>
            </a:r>
            <a:endParaRPr lang="en-US" dirty="0"/>
          </a:p>
        </p:txBody>
      </p:sp>
      <p:pic>
        <p:nvPicPr>
          <p:cNvPr id="3075" name="Picture 3" descr="C:\Documents and Settings\akane\Local Settings\Temporary Internet Files\Content.IE5\2WUV4CEX\MP900430894[1].jpg"/>
          <p:cNvPicPr>
            <a:picLocks noChangeAspect="1" noChangeArrowheads="1"/>
          </p:cNvPicPr>
          <p:nvPr/>
        </p:nvPicPr>
        <p:blipFill>
          <a:blip r:embed="rId2" cstate="print"/>
          <a:srcRect/>
          <a:stretch>
            <a:fillRect/>
          </a:stretch>
        </p:blipFill>
        <p:spPr bwMode="auto">
          <a:xfrm>
            <a:off x="838200" y="3048000"/>
            <a:ext cx="4876800" cy="357759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0"/>
            <a:ext cx="8229600" cy="1143000"/>
          </a:xfrm>
        </p:spPr>
        <p:txBody>
          <a:bodyPr/>
          <a:lstStyle/>
          <a:p>
            <a:r>
              <a:rPr lang="en-US" dirty="0" smtClean="0"/>
              <a:t>When a rocket launches…</a:t>
            </a:r>
            <a:endParaRPr lang="en-US" dirty="0"/>
          </a:p>
        </p:txBody>
      </p:sp>
      <p:sp>
        <p:nvSpPr>
          <p:cNvPr id="6" name="Text Placeholder 5"/>
          <p:cNvSpPr>
            <a:spLocks noGrp="1"/>
          </p:cNvSpPr>
          <p:nvPr>
            <p:ph type="body" idx="1"/>
          </p:nvPr>
        </p:nvSpPr>
        <p:spPr/>
        <p:txBody>
          <a:bodyPr/>
          <a:lstStyle/>
          <a:p>
            <a:r>
              <a:rPr lang="en-US" dirty="0" smtClean="0"/>
              <a:t>Rocket engines exert downward force on Exhaust  </a:t>
            </a:r>
            <a:endParaRPr lang="en-US" dirty="0"/>
          </a:p>
        </p:txBody>
      </p:sp>
      <p:sp>
        <p:nvSpPr>
          <p:cNvPr id="7" name="Text Placeholder 6"/>
          <p:cNvSpPr>
            <a:spLocks noGrp="1"/>
          </p:cNvSpPr>
          <p:nvPr>
            <p:ph type="body" sz="half" idx="3"/>
          </p:nvPr>
        </p:nvSpPr>
        <p:spPr/>
        <p:txBody>
          <a:bodyPr/>
          <a:lstStyle/>
          <a:p>
            <a:r>
              <a:rPr lang="en-US" dirty="0" smtClean="0"/>
              <a:t>Rocket Experiences upward force from Exhaust</a:t>
            </a:r>
            <a:endParaRPr lang="en-US" dirty="0"/>
          </a:p>
        </p:txBody>
      </p:sp>
      <p:sp>
        <p:nvSpPr>
          <p:cNvPr id="8" name="Content Placeholder 7"/>
          <p:cNvSpPr>
            <a:spLocks noGrp="1"/>
          </p:cNvSpPr>
          <p:nvPr>
            <p:ph sz="quarter" idx="4"/>
          </p:nvPr>
        </p:nvSpPr>
        <p:spPr>
          <a:xfrm>
            <a:off x="4648200" y="2286000"/>
            <a:ext cx="4041775" cy="3941763"/>
          </a:xfrm>
        </p:spPr>
        <p:txBody>
          <a:bodyPr>
            <a:normAutofit fontScale="85000" lnSpcReduction="20000"/>
          </a:bodyPr>
          <a:lstStyle/>
          <a:p>
            <a:r>
              <a:rPr lang="en-US" dirty="0"/>
              <a:t>The exhaust pushes the rocket, </a:t>
            </a:r>
            <a:r>
              <a:rPr lang="en-US" dirty="0" smtClean="0"/>
              <a:t>too </a:t>
            </a:r>
          </a:p>
          <a:p>
            <a:endParaRPr lang="en-US" dirty="0" smtClean="0"/>
          </a:p>
          <a:p>
            <a:r>
              <a:rPr lang="en-US" dirty="0" smtClean="0"/>
              <a:t>The </a:t>
            </a:r>
            <a:r>
              <a:rPr lang="en-US" dirty="0"/>
              <a:t>exhaust makes the rocket move </a:t>
            </a:r>
            <a:r>
              <a:rPr lang="en-US" dirty="0" smtClean="0"/>
              <a:t>forward</a:t>
            </a:r>
          </a:p>
          <a:p>
            <a:endParaRPr lang="en-US" dirty="0"/>
          </a:p>
          <a:p>
            <a:r>
              <a:rPr lang="en-US" dirty="0" smtClean="0"/>
              <a:t>Upward force is equal and opposite to downward force exerted by engines</a:t>
            </a:r>
          </a:p>
          <a:p>
            <a:endParaRPr lang="en-US" dirty="0"/>
          </a:p>
          <a:p>
            <a:r>
              <a:rPr lang="en-US" b="1" dirty="0" smtClean="0"/>
              <a:t>You don’t need air to make a rocket work</a:t>
            </a:r>
          </a:p>
          <a:p>
            <a:endParaRPr lang="en-US" dirty="0" smtClean="0"/>
          </a:p>
          <a:p>
            <a:r>
              <a:rPr lang="en-US" dirty="0">
                <a:hlinkClick r:id="rId2"/>
              </a:rPr>
              <a:t>http://</a:t>
            </a:r>
            <a:r>
              <a:rPr lang="en-US" dirty="0" smtClean="0">
                <a:hlinkClick r:id="rId2"/>
              </a:rPr>
              <a:t>www.nasa.gov/audience/foreducators/rocketry/home/what-is-a-rocket-k4.html</a:t>
            </a:r>
          </a:p>
          <a:p>
            <a:endParaRPr lang="en-US" dirty="0"/>
          </a:p>
        </p:txBody>
      </p:sp>
      <p:sp>
        <p:nvSpPr>
          <p:cNvPr id="9" name="Content Placeholder 8"/>
          <p:cNvSpPr>
            <a:spLocks noGrp="1"/>
          </p:cNvSpPr>
          <p:nvPr>
            <p:ph sz="quarter" idx="2"/>
          </p:nvPr>
        </p:nvSpPr>
        <p:spPr>
          <a:xfrm>
            <a:off x="457200" y="2286000"/>
            <a:ext cx="3657600" cy="4017963"/>
          </a:xfrm>
        </p:spPr>
        <p:txBody>
          <a:bodyPr>
            <a:normAutofit/>
          </a:bodyPr>
          <a:lstStyle/>
          <a:p>
            <a:r>
              <a:rPr lang="en-US" sz="1900" dirty="0"/>
              <a:t>The rocket pushes on its </a:t>
            </a:r>
            <a:r>
              <a:rPr lang="en-US" sz="1900" dirty="0" smtClean="0"/>
              <a:t>exhaust </a:t>
            </a:r>
          </a:p>
          <a:p>
            <a:r>
              <a:rPr lang="en-US" sz="1900" dirty="0"/>
              <a:t>The rocket pushes the exhaust </a:t>
            </a:r>
            <a:r>
              <a:rPr lang="en-US" sz="1900" dirty="0" smtClean="0"/>
              <a:t>backward</a:t>
            </a:r>
            <a:endParaRPr lang="en-US" sz="1900" dirty="0"/>
          </a:p>
        </p:txBody>
      </p:sp>
      <p:pic>
        <p:nvPicPr>
          <p:cNvPr id="10" name="Picture 3" descr="C:\Documents and Settings\akane\Local Settings\Temporary Internet Files\Content.IE5\NJ9H5ZZQ\MC900360686[1].wmf"/>
          <p:cNvPicPr>
            <a:picLocks noChangeAspect="1" noChangeArrowheads="1"/>
          </p:cNvPicPr>
          <p:nvPr/>
        </p:nvPicPr>
        <p:blipFill>
          <a:blip r:embed="rId3" cstate="print"/>
          <a:srcRect/>
          <a:stretch>
            <a:fillRect/>
          </a:stretch>
        </p:blipFill>
        <p:spPr bwMode="auto">
          <a:xfrm>
            <a:off x="466518" y="3505200"/>
            <a:ext cx="3117000" cy="309977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BALLOON ROCKET CHALLENGE</a:t>
            </a:r>
            <a:endParaRPr lang="en-US" dirty="0"/>
          </a:p>
        </p:txBody>
      </p:sp>
      <p:sp>
        <p:nvSpPr>
          <p:cNvPr id="3" name="Content Placeholder 2"/>
          <p:cNvSpPr>
            <a:spLocks noGrp="1"/>
          </p:cNvSpPr>
          <p:nvPr>
            <p:ph idx="1"/>
          </p:nvPr>
        </p:nvSpPr>
        <p:spPr/>
        <p:txBody>
          <a:bodyPr/>
          <a:lstStyle/>
          <a:p>
            <a:r>
              <a:rPr lang="en-US" b="1" dirty="0"/>
              <a:t>Purpose:</a:t>
            </a:r>
          </a:p>
          <a:p>
            <a:r>
              <a:rPr lang="en-US" dirty="0"/>
              <a:t>To design and build a balloon-powered "rocket" vehicle to travel </a:t>
            </a:r>
            <a:r>
              <a:rPr lang="en-US" dirty="0" smtClean="0"/>
              <a:t>across </a:t>
            </a:r>
            <a:r>
              <a:rPr lang="en-US" dirty="0"/>
              <a:t>a </a:t>
            </a:r>
            <a:r>
              <a:rPr lang="en-US" dirty="0" smtClean="0"/>
              <a:t>string with a horizontal engine, an engine at 45 degrees, 90 degrees, then across </a:t>
            </a:r>
            <a:r>
              <a:rPr lang="en-US" b="1" dirty="0" smtClean="0"/>
              <a:t>and BACK.</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4579908"/>
            <a:ext cx="1863378" cy="209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38600" y="4572000"/>
            <a:ext cx="3657600" cy="1200329"/>
          </a:xfrm>
          <a:prstGeom prst="rect">
            <a:avLst/>
          </a:prstGeom>
          <a:noFill/>
        </p:spPr>
        <p:txBody>
          <a:bodyPr wrap="square" rtlCol="0">
            <a:spAutoFit/>
          </a:bodyPr>
          <a:lstStyle/>
          <a:p>
            <a:r>
              <a:rPr lang="en-US" dirty="0"/>
              <a:t>based on Robinson, </a:t>
            </a:r>
            <a:r>
              <a:rPr lang="en-US" i="1" dirty="0"/>
              <a:t>Conceptual Physics Laboratory Manual</a:t>
            </a:r>
            <a:r>
              <a:rPr lang="en-US" dirty="0"/>
              <a:t>, Addison-Wesley, Activity 13, "</a:t>
            </a:r>
            <a:r>
              <a:rPr lang="en-US" i="1" dirty="0"/>
              <a:t>Balloon Rockets</a:t>
            </a:r>
            <a:r>
              <a:rPr lang="en-US" dirty="0"/>
              <a:t>"</a:t>
            </a:r>
          </a:p>
        </p:txBody>
      </p:sp>
    </p:spTree>
    <p:extLst>
      <p:ext uri="{BB962C8B-B14F-4D97-AF65-F5344CB8AC3E}">
        <p14:creationId xmlns:p14="http://schemas.microsoft.com/office/powerpoint/2010/main" val="806997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CHALLLENGE:</a:t>
            </a:r>
            <a:endParaRPr lang="en-US" dirty="0"/>
          </a:p>
        </p:txBody>
      </p:sp>
      <p:sp>
        <p:nvSpPr>
          <p:cNvPr id="3" name="Content Placeholder 2"/>
          <p:cNvSpPr>
            <a:spLocks noGrp="1"/>
          </p:cNvSpPr>
          <p:nvPr>
            <p:ph idx="1"/>
          </p:nvPr>
        </p:nvSpPr>
        <p:spPr>
          <a:xfrm>
            <a:off x="457200" y="1646236"/>
            <a:ext cx="8229600" cy="4983163"/>
          </a:xfrm>
        </p:spPr>
        <p:txBody>
          <a:bodyPr>
            <a:normAutofit fontScale="77500" lnSpcReduction="20000"/>
          </a:bodyPr>
          <a:lstStyle/>
          <a:p>
            <a:r>
              <a:rPr lang="en-US" sz="3100" b="1" dirty="0"/>
              <a:t>Rules:</a:t>
            </a:r>
          </a:p>
          <a:p>
            <a:r>
              <a:rPr lang="en-US" sz="3100" dirty="0"/>
              <a:t>You may use only the equipment listed below.</a:t>
            </a:r>
          </a:p>
          <a:p>
            <a:r>
              <a:rPr lang="en-US" sz="3100" dirty="0"/>
              <a:t>No parts (except air) may be added to your vehicle once it begins its </a:t>
            </a:r>
            <a:r>
              <a:rPr lang="en-US" sz="3100" dirty="0" smtClean="0"/>
              <a:t>trial</a:t>
            </a:r>
            <a:r>
              <a:rPr lang="en-US" sz="3100" dirty="0"/>
              <a:t> </a:t>
            </a:r>
            <a:r>
              <a:rPr lang="en-US" sz="3100" dirty="0" smtClean="0"/>
              <a:t>nor may you blow on your balloon car</a:t>
            </a:r>
            <a:endParaRPr lang="en-US" sz="3100" dirty="0"/>
          </a:p>
          <a:p>
            <a:r>
              <a:rPr lang="en-US" sz="3100" dirty="0"/>
              <a:t>You must be able to attach your vehicle to the string without removing the string from its supports.</a:t>
            </a:r>
          </a:p>
          <a:p>
            <a:r>
              <a:rPr lang="en-US" sz="3100" dirty="0"/>
              <a:t>You may not push (or pull) your vehicle at any time.</a:t>
            </a:r>
          </a:p>
          <a:p>
            <a:r>
              <a:rPr lang="en-US" sz="3100" dirty="0"/>
              <a:t>The total length of your vehicle must be less than </a:t>
            </a:r>
            <a:r>
              <a:rPr lang="en-US" sz="3100" dirty="0" smtClean="0"/>
              <a:t>1 meter.</a:t>
            </a:r>
            <a:endParaRPr lang="en-US" sz="3100" dirty="0"/>
          </a:p>
          <a:p>
            <a:r>
              <a:rPr lang="en-US" sz="3100" dirty="0"/>
              <a:t>Your vehicle must start each trial not touching the string. The trip is completed when the vehicle: </a:t>
            </a:r>
          </a:p>
          <a:p>
            <a:pPr lvl="1"/>
            <a:r>
              <a:rPr lang="en-US" sz="3100" dirty="0"/>
              <a:t>is attached to the string touching the first support, then</a:t>
            </a:r>
          </a:p>
          <a:p>
            <a:pPr lvl="1"/>
            <a:r>
              <a:rPr lang="en-US" sz="3100" dirty="0"/>
              <a:t>touches the opposite support, then</a:t>
            </a:r>
          </a:p>
          <a:p>
            <a:pPr lvl="1"/>
            <a:r>
              <a:rPr lang="en-US" sz="3100" dirty="0"/>
              <a:t>touches the starting support for the second time</a:t>
            </a:r>
          </a:p>
          <a:p>
            <a:endParaRPr lang="en-US" dirty="0"/>
          </a:p>
        </p:txBody>
      </p:sp>
    </p:spTree>
    <p:extLst>
      <p:ext uri="{BB962C8B-B14F-4D97-AF65-F5344CB8AC3E}">
        <p14:creationId xmlns:p14="http://schemas.microsoft.com/office/powerpoint/2010/main" val="3283546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ROCKET CHALLENGE</a:t>
            </a:r>
            <a:endParaRPr lang="en-US" dirty="0"/>
          </a:p>
        </p:txBody>
      </p:sp>
      <p:sp>
        <p:nvSpPr>
          <p:cNvPr id="3" name="Content Placeholder 2"/>
          <p:cNvSpPr>
            <a:spLocks noGrp="1"/>
          </p:cNvSpPr>
          <p:nvPr>
            <p:ph idx="1"/>
          </p:nvPr>
        </p:nvSpPr>
        <p:spPr/>
        <p:txBody>
          <a:bodyPr/>
          <a:lstStyle/>
          <a:p>
            <a:r>
              <a:rPr lang="en-US" dirty="0" smtClean="0">
                <a:hlinkClick r:id="rId2"/>
              </a:rPr>
              <a:t>http://quest.nasa.gov/space/teachers/rockets/act8.html</a:t>
            </a:r>
            <a:endParaRPr lang="en-US" dirty="0" smtClean="0"/>
          </a:p>
          <a:p>
            <a:r>
              <a:rPr lang="en-US" dirty="0" smtClean="0"/>
              <a:t>Rocket interactive NASA </a:t>
            </a:r>
          </a:p>
          <a:p>
            <a:r>
              <a:rPr lang="en-US" dirty="0" smtClean="0">
                <a:hlinkClick r:id="rId3"/>
              </a:rPr>
              <a:t>http://www.nasa.gov/externalflash/RocketScience101/RocketScience101.html</a:t>
            </a:r>
            <a:endParaRPr lang="en-US" dirty="0" smtClean="0"/>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lstStyle/>
          <a:p>
            <a:r>
              <a:rPr lang="en-US" dirty="0" smtClean="0"/>
              <a:t>State Newton’s  Three Laws of Motion. </a:t>
            </a:r>
          </a:p>
          <a:p>
            <a:r>
              <a:rPr lang="en-US" dirty="0" smtClean="0"/>
              <a:t>(try without using your notes, then take out your mind map and check your work)</a:t>
            </a:r>
            <a:endParaRPr lang="en-US" dirty="0"/>
          </a:p>
        </p:txBody>
      </p:sp>
    </p:spTree>
    <p:extLst>
      <p:ext uri="{BB962C8B-B14F-4D97-AF65-F5344CB8AC3E}">
        <p14:creationId xmlns:p14="http://schemas.microsoft.com/office/powerpoint/2010/main" val="3289421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MATERIALS:</a:t>
            </a:r>
            <a:endParaRPr lang="en-US" dirty="0"/>
          </a:p>
        </p:txBody>
      </p:sp>
      <p:sp>
        <p:nvSpPr>
          <p:cNvPr id="3" name="Content Placeholder 2"/>
          <p:cNvSpPr>
            <a:spLocks noGrp="1"/>
          </p:cNvSpPr>
          <p:nvPr>
            <p:ph idx="1"/>
          </p:nvPr>
        </p:nvSpPr>
        <p:spPr/>
        <p:txBody>
          <a:bodyPr/>
          <a:lstStyle/>
          <a:p>
            <a:r>
              <a:rPr lang="en-US" dirty="0" smtClean="0"/>
              <a:t>Balloons</a:t>
            </a:r>
          </a:p>
          <a:p>
            <a:r>
              <a:rPr lang="en-US" dirty="0" smtClean="0"/>
              <a:t>Straws</a:t>
            </a:r>
          </a:p>
          <a:p>
            <a:r>
              <a:rPr lang="en-US" dirty="0" smtClean="0"/>
              <a:t>Paperclips</a:t>
            </a:r>
          </a:p>
          <a:p>
            <a:r>
              <a:rPr lang="en-US" dirty="0" smtClean="0"/>
              <a:t>Tape </a:t>
            </a:r>
          </a:p>
          <a:p>
            <a:r>
              <a:rPr lang="en-US" dirty="0" smtClean="0"/>
              <a:t>String</a:t>
            </a:r>
          </a:p>
          <a:p>
            <a:r>
              <a:rPr lang="en-US" dirty="0" err="1" smtClean="0"/>
              <a:t>Ziplock</a:t>
            </a:r>
            <a:r>
              <a:rPr lang="en-US" dirty="0" smtClean="0"/>
              <a:t> Bags</a:t>
            </a: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532698"/>
            <a:ext cx="161925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209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Multi Staged Rockets</a:t>
            </a:r>
          </a:p>
          <a:p>
            <a:r>
              <a:rPr lang="en-US" dirty="0" smtClean="0">
                <a:hlinkClick r:id="rId2"/>
              </a:rPr>
              <a:t>http</a:t>
            </a:r>
            <a:r>
              <a:rPr lang="en-US" dirty="0">
                <a:hlinkClick r:id="rId2"/>
              </a:rPr>
              <a:t>://</a:t>
            </a:r>
            <a:r>
              <a:rPr lang="en-US" dirty="0" smtClean="0">
                <a:hlinkClick r:id="rId2"/>
              </a:rPr>
              <a:t>quest.nasa.gov/space/teachers/rockets/act7.html</a:t>
            </a:r>
            <a:endParaRPr lang="en-US" dirty="0" smtClean="0"/>
          </a:p>
          <a:p>
            <a:endParaRPr lang="en-US" dirty="0" smtClean="0"/>
          </a:p>
          <a:p>
            <a:r>
              <a:rPr lang="en-US" dirty="0">
                <a:hlinkClick r:id="rId3"/>
              </a:rPr>
              <a:t>http://teachingphysics.wordpress.com/2009/12/19/balloon-rocket-lab</a:t>
            </a:r>
            <a:r>
              <a:rPr lang="en-US" dirty="0" smtClean="0">
                <a:hlinkClick r:id="rId3"/>
              </a:rPr>
              <a:t>/</a:t>
            </a:r>
            <a:endParaRPr lang="en-US" dirty="0" smtClean="0"/>
          </a:p>
          <a:p>
            <a:endParaRPr lang="en-US" dirty="0"/>
          </a:p>
          <a:p>
            <a:r>
              <a:rPr lang="en-US" dirty="0" smtClean="0"/>
              <a:t>Cornell ask an astronomer</a:t>
            </a:r>
          </a:p>
          <a:p>
            <a:r>
              <a:rPr lang="en-US" dirty="0" smtClean="0"/>
              <a:t>How do </a:t>
            </a:r>
            <a:r>
              <a:rPr lang="en-US" smtClean="0"/>
              <a:t>rockets work?</a:t>
            </a:r>
            <a:endParaRPr lang="en-US" dirty="0" smtClean="0"/>
          </a:p>
          <a:p>
            <a:r>
              <a:rPr lang="en-US" dirty="0">
                <a:hlinkClick r:id="rId4"/>
              </a:rPr>
              <a:t>http://</a:t>
            </a:r>
            <a:r>
              <a:rPr lang="en-US" dirty="0" smtClean="0">
                <a:hlinkClick r:id="rId4"/>
              </a:rPr>
              <a:t>curious.astro.cornell.edu/question.php?number=681</a:t>
            </a:r>
            <a:endParaRPr lang="en-US" dirty="0" smtClean="0"/>
          </a:p>
          <a:p>
            <a:endParaRPr lang="en-US" dirty="0"/>
          </a:p>
        </p:txBody>
      </p:sp>
      <p:pic>
        <p:nvPicPr>
          <p:cNvPr id="409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9800" y="3086941"/>
            <a:ext cx="2743200" cy="298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67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"racecourse" for this </a:t>
            </a:r>
            <a:r>
              <a:rPr lang="en-US" dirty="0" smtClean="0"/>
              <a:t>activity is </a:t>
            </a:r>
            <a:r>
              <a:rPr lang="en-US" dirty="0"/>
              <a:t>a string tightly stretched between 2 supports. (Practice and testing strings may be provided.)</a:t>
            </a:r>
          </a:p>
          <a:p>
            <a:endParaRPr lang="en-US" dirty="0"/>
          </a:p>
        </p:txBody>
      </p:sp>
    </p:spTree>
    <p:extLst>
      <p:ext uri="{BB962C8B-B14F-4D97-AF65-F5344CB8AC3E}">
        <p14:creationId xmlns:p14="http://schemas.microsoft.com/office/powerpoint/2010/main" val="3855843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PROCEDURE:</a:t>
            </a:r>
            <a:endParaRPr lang="en-US" dirty="0"/>
          </a:p>
        </p:txBody>
      </p:sp>
      <p:sp>
        <p:nvSpPr>
          <p:cNvPr id="3" name="Content Placeholder 2"/>
          <p:cNvSpPr>
            <a:spLocks noGrp="1"/>
          </p:cNvSpPr>
          <p:nvPr>
            <p:ph idx="1"/>
          </p:nvPr>
        </p:nvSpPr>
        <p:spPr>
          <a:xfrm>
            <a:off x="457200" y="1371600"/>
            <a:ext cx="8229600" cy="5257799"/>
          </a:xfrm>
        </p:spPr>
        <p:txBody>
          <a:bodyPr>
            <a:normAutofit/>
          </a:bodyPr>
          <a:lstStyle/>
          <a:p>
            <a:r>
              <a:rPr lang="en-US" dirty="0"/>
              <a:t>Draw a clearly-labeled sketch of each of your balloon rocket designs. </a:t>
            </a:r>
            <a:r>
              <a:rPr lang="en-US" dirty="0" smtClean="0"/>
              <a:t>You must get approval before testing each design.</a:t>
            </a:r>
          </a:p>
          <a:p>
            <a:endParaRPr lang="en-US" dirty="0" smtClean="0"/>
          </a:p>
          <a:p>
            <a:r>
              <a:rPr lang="en-US" dirty="0" smtClean="0"/>
              <a:t>If </a:t>
            </a:r>
            <a:r>
              <a:rPr lang="en-US" dirty="0"/>
              <a:t>you change your design as you build and test your rocket, tell why you felt the change was needed and describe (or sketch) the change. </a:t>
            </a:r>
            <a:endParaRPr lang="en-US" dirty="0" smtClean="0"/>
          </a:p>
          <a:p>
            <a:endParaRPr lang="en-US" dirty="0" smtClean="0"/>
          </a:p>
        </p:txBody>
      </p:sp>
    </p:spTree>
    <p:extLst>
      <p:ext uri="{BB962C8B-B14F-4D97-AF65-F5344CB8AC3E}">
        <p14:creationId xmlns:p14="http://schemas.microsoft.com/office/powerpoint/2010/main" val="2695228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l"/>
            <a:r>
              <a:rPr lang="en-US" dirty="0" smtClean="0"/>
              <a:t>DATA: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0389952"/>
              </p:ext>
            </p:extLst>
          </p:nvPr>
        </p:nvGraphicFramePr>
        <p:xfrm>
          <a:off x="609600" y="1905000"/>
          <a:ext cx="7315200" cy="3886200"/>
        </p:xfrm>
        <a:graphic>
          <a:graphicData uri="http://schemas.openxmlformats.org/drawingml/2006/table">
            <a:tbl>
              <a:tblPr firstRow="1" bandRow="1">
                <a:tableStyleId>{5C22544A-7EE6-4342-B048-85BDC9FD1C3A}</a:tableStyleId>
              </a:tblPr>
              <a:tblGrid>
                <a:gridCol w="3657600"/>
                <a:gridCol w="3657600"/>
              </a:tblGrid>
              <a:tr h="786747">
                <a:tc>
                  <a:txBody>
                    <a:bodyPr/>
                    <a:lstStyle/>
                    <a:p>
                      <a:r>
                        <a:rPr lang="en-US" dirty="0" smtClean="0"/>
                        <a:t>TRIAL</a:t>
                      </a:r>
                      <a:endParaRPr lang="en-US" dirty="0"/>
                    </a:p>
                  </a:txBody>
                  <a:tcPr/>
                </a:tc>
                <a:tc>
                  <a:txBody>
                    <a:bodyPr/>
                    <a:lstStyle/>
                    <a:p>
                      <a:r>
                        <a:rPr lang="en-US" dirty="0" smtClean="0"/>
                        <a:t>TIME (seconds)</a:t>
                      </a:r>
                      <a:endParaRPr lang="en-US" dirty="0"/>
                    </a:p>
                  </a:txBody>
                  <a:tcPr/>
                </a:tc>
              </a:tr>
              <a:tr h="1033151">
                <a:tc>
                  <a:txBody>
                    <a:bodyPr/>
                    <a:lstStyle/>
                    <a:p>
                      <a:endParaRPr lang="en-US" dirty="0"/>
                    </a:p>
                  </a:txBody>
                  <a:tcPr/>
                </a:tc>
                <a:tc>
                  <a:txBody>
                    <a:bodyPr/>
                    <a:lstStyle/>
                    <a:p>
                      <a:endParaRPr lang="en-US" dirty="0"/>
                    </a:p>
                  </a:txBody>
                  <a:tcPr/>
                </a:tc>
              </a:tr>
              <a:tr h="1033151">
                <a:tc>
                  <a:txBody>
                    <a:bodyPr/>
                    <a:lstStyle/>
                    <a:p>
                      <a:endParaRPr lang="en-US" dirty="0"/>
                    </a:p>
                  </a:txBody>
                  <a:tcPr/>
                </a:tc>
                <a:tc>
                  <a:txBody>
                    <a:bodyPr/>
                    <a:lstStyle/>
                    <a:p>
                      <a:endParaRPr lang="en-US" dirty="0"/>
                    </a:p>
                  </a:txBody>
                  <a:tcPr/>
                </a:tc>
              </a:tr>
              <a:tr h="1033151">
                <a:tc>
                  <a:txBody>
                    <a:bodyPr/>
                    <a:lstStyle/>
                    <a:p>
                      <a:endParaRPr lang="en-US"/>
                    </a:p>
                  </a:txBody>
                  <a:tcPr/>
                </a:tc>
                <a:tc>
                  <a:txBody>
                    <a:bodyPr/>
                    <a:lstStyle/>
                    <a:p>
                      <a:endParaRPr lang="en-US" dirty="0"/>
                    </a:p>
                  </a:txBody>
                  <a:tcPr/>
                </a:tc>
              </a:tr>
            </a:tbl>
          </a:graphicData>
        </a:graphic>
      </p:graphicFrame>
      <p:sp>
        <p:nvSpPr>
          <p:cNvPr id="6" name="TextBox 5"/>
          <p:cNvSpPr txBox="1"/>
          <p:nvPr/>
        </p:nvSpPr>
        <p:spPr>
          <a:xfrm>
            <a:off x="1981200" y="1481852"/>
            <a:ext cx="5562600" cy="369332"/>
          </a:xfrm>
          <a:prstGeom prst="rect">
            <a:avLst/>
          </a:prstGeom>
          <a:noFill/>
        </p:spPr>
        <p:txBody>
          <a:bodyPr wrap="square" rtlCol="0">
            <a:spAutoFit/>
          </a:bodyPr>
          <a:lstStyle/>
          <a:p>
            <a:r>
              <a:rPr lang="en-US" dirty="0" smtClean="0"/>
              <a:t>Balloon Rocket Lab Data Table – Final Round</a:t>
            </a:r>
            <a:endParaRPr lang="en-US" dirty="0"/>
          </a:p>
        </p:txBody>
      </p:sp>
    </p:spTree>
    <p:extLst>
      <p:ext uri="{BB962C8B-B14F-4D97-AF65-F5344CB8AC3E}">
        <p14:creationId xmlns:p14="http://schemas.microsoft.com/office/powerpoint/2010/main" val="29277526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REFLECTION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Draw diagrams showing the forces exerted </a:t>
            </a:r>
            <a:r>
              <a:rPr lang="en-US" b="1" dirty="0"/>
              <a:t>by</a:t>
            </a:r>
            <a:r>
              <a:rPr lang="en-US" dirty="0"/>
              <a:t> the balloon and the forces exerted </a:t>
            </a:r>
            <a:r>
              <a:rPr lang="en-US" b="1" dirty="0"/>
              <a:t>on</a:t>
            </a:r>
            <a:r>
              <a:rPr lang="en-US" dirty="0"/>
              <a:t> the balloon. Be sure to make it clear what exerts each force, and what the force is exerted on. (Be particularly clear about which "air" you are talking about...) Which of these forces actually pushes the rocket? What is the Newton's 3rd Law "partner" of this force? Why don't these 2 forces cancel?</a:t>
            </a:r>
            <a:br>
              <a:rPr lang="en-US" dirty="0"/>
            </a:br>
            <a:r>
              <a:rPr lang="en-US" dirty="0"/>
              <a:t>If you had an opportunity to redesign your balloon rocket, what would you change, and why?</a:t>
            </a:r>
          </a:p>
        </p:txBody>
      </p:sp>
    </p:spTree>
    <p:extLst>
      <p:ext uri="{BB962C8B-B14F-4D97-AF65-F5344CB8AC3E}">
        <p14:creationId xmlns:p14="http://schemas.microsoft.com/office/powerpoint/2010/main" val="2827381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Newton’s Laws Writing Activity</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Pick a picture in a magazine. </a:t>
            </a:r>
          </a:p>
          <a:p>
            <a:r>
              <a:rPr lang="en-US" dirty="0"/>
              <a:t>Describe how each of the following apply to something in the picture: </a:t>
            </a:r>
          </a:p>
          <a:p>
            <a:pPr lvl="1"/>
            <a:r>
              <a:rPr lang="en-US" dirty="0"/>
              <a:t>Newton's First Law </a:t>
            </a:r>
          </a:p>
          <a:p>
            <a:pPr lvl="1"/>
            <a:r>
              <a:rPr lang="en-US" dirty="0"/>
              <a:t>Newton's Second Law </a:t>
            </a:r>
          </a:p>
          <a:p>
            <a:pPr lvl="1"/>
            <a:r>
              <a:rPr lang="en-US" dirty="0"/>
              <a:t>Newton's Third Law </a:t>
            </a:r>
          </a:p>
          <a:p>
            <a:r>
              <a:rPr lang="en-US" dirty="0"/>
              <a:t>In your descriptions, be sure that you use each of the following words correctly: </a:t>
            </a:r>
          </a:p>
          <a:p>
            <a:pPr lvl="1"/>
            <a:r>
              <a:rPr lang="en-US" dirty="0"/>
              <a:t>force </a:t>
            </a:r>
          </a:p>
          <a:p>
            <a:pPr lvl="1"/>
            <a:r>
              <a:rPr lang="en-US" dirty="0"/>
              <a:t>net force </a:t>
            </a:r>
          </a:p>
          <a:p>
            <a:pPr lvl="1"/>
            <a:r>
              <a:rPr lang="en-US" dirty="0"/>
              <a:t>mass </a:t>
            </a:r>
          </a:p>
          <a:p>
            <a:pPr lvl="1"/>
            <a:r>
              <a:rPr lang="en-US" dirty="0"/>
              <a:t>acceleration </a:t>
            </a:r>
          </a:p>
          <a:p>
            <a:pPr lvl="1"/>
            <a:r>
              <a:rPr lang="en-US" dirty="0"/>
              <a:t>velocity </a:t>
            </a:r>
            <a:endParaRPr lang="en-US" dirty="0" smtClean="0"/>
          </a:p>
          <a:p>
            <a:pPr lvl="1"/>
            <a:r>
              <a:rPr lang="en-US" dirty="0">
                <a:hlinkClick r:id="rId2"/>
              </a:rPr>
              <a:t>http://</a:t>
            </a:r>
            <a:r>
              <a:rPr lang="en-US" dirty="0" smtClean="0">
                <a:hlinkClick r:id="rId2"/>
              </a:rPr>
              <a:t>www.batesville.k12.in.us/physics/phynet/mechanics/Newton3/Labs/Newt_Laws_Review_Activ.html</a:t>
            </a:r>
            <a:endParaRPr lang="en-US" dirty="0" smtClean="0"/>
          </a:p>
          <a:p>
            <a:pPr lvl="1"/>
            <a:endParaRPr lang="en-US" dirty="0"/>
          </a:p>
          <a:p>
            <a:endParaRPr lang="en-US" dirty="0"/>
          </a:p>
        </p:txBody>
      </p:sp>
    </p:spTree>
    <p:extLst>
      <p:ext uri="{BB962C8B-B14F-4D97-AF65-F5344CB8AC3E}">
        <p14:creationId xmlns:p14="http://schemas.microsoft.com/office/powerpoint/2010/main" val="3139744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Cited Resources on Newton’s Third Law</a:t>
            </a:r>
            <a:endParaRPr lang="en-US" dirty="0"/>
          </a:p>
        </p:txBody>
      </p:sp>
      <p:sp>
        <p:nvSpPr>
          <p:cNvPr id="3" name="Text Placeholder 2"/>
          <p:cNvSpPr>
            <a:spLocks noGrp="1"/>
          </p:cNvSpPr>
          <p:nvPr>
            <p:ph type="body" idx="1"/>
          </p:nvPr>
        </p:nvSpPr>
        <p:spPr>
          <a:xfrm>
            <a:off x="722313" y="3287712"/>
            <a:ext cx="7772400" cy="3570287"/>
          </a:xfrm>
        </p:spPr>
        <p:txBody>
          <a:bodyPr>
            <a:normAutofit fontScale="92500" lnSpcReduction="20000"/>
          </a:bodyPr>
          <a:lstStyle/>
          <a:p>
            <a:r>
              <a:rPr lang="en-US" dirty="0">
                <a:hlinkClick r:id="rId2"/>
              </a:rPr>
              <a:t>http://</a:t>
            </a:r>
            <a:r>
              <a:rPr lang="en-US" dirty="0" smtClean="0">
                <a:hlinkClick r:id="rId2"/>
              </a:rPr>
              <a:t>www.batesville.k12.in.us/physics/phynet/mechanics/Newton3/Newton3Intro.html</a:t>
            </a:r>
            <a:endParaRPr lang="en-US" dirty="0" smtClean="0"/>
          </a:p>
          <a:p>
            <a:endParaRPr lang="en-US" dirty="0"/>
          </a:p>
          <a:p>
            <a:r>
              <a:rPr lang="en-US" dirty="0" smtClean="0"/>
              <a:t>Other Balloon Rocket Lab Resources</a:t>
            </a:r>
          </a:p>
          <a:p>
            <a:r>
              <a:rPr lang="en-US" dirty="0">
                <a:hlinkClick r:id="rId3"/>
              </a:rPr>
              <a:t>http://</a:t>
            </a:r>
            <a:r>
              <a:rPr lang="en-US" dirty="0" smtClean="0">
                <a:hlinkClick r:id="rId3"/>
              </a:rPr>
              <a:t>www.yesmag.ca/projects/balloon_rockets.html</a:t>
            </a:r>
            <a:endParaRPr lang="en-US" dirty="0" smtClean="0"/>
          </a:p>
          <a:p>
            <a:endParaRPr lang="en-US" dirty="0"/>
          </a:p>
          <a:p>
            <a:r>
              <a:rPr lang="en-US" dirty="0" smtClean="0"/>
              <a:t>Teach Engineering .org</a:t>
            </a:r>
          </a:p>
          <a:p>
            <a:r>
              <a:rPr lang="en-US" dirty="0">
                <a:hlinkClick r:id="rId4"/>
              </a:rPr>
              <a:t>http://www.teachengineering.org/view_activity.php?url=http://www.teachengineering.org/collection/cub_/</a:t>
            </a:r>
            <a:r>
              <a:rPr lang="en-US" dirty="0" smtClean="0">
                <a:hlinkClick r:id="rId4"/>
              </a:rPr>
              <a:t>activities/cub_mechanics/cub_mechanics_lesson04_activity2.xml#objectives</a:t>
            </a:r>
            <a:endParaRPr lang="en-US" dirty="0" smtClean="0"/>
          </a:p>
          <a:p>
            <a:endParaRPr lang="en-US" dirty="0"/>
          </a:p>
          <a:p>
            <a:r>
              <a:rPr lang="en-US" dirty="0" smtClean="0"/>
              <a:t>Balloon Rocket Worksheet</a:t>
            </a:r>
          </a:p>
          <a:p>
            <a:r>
              <a:rPr lang="en-US" dirty="0">
                <a:hlinkClick r:id="rId5"/>
              </a:rPr>
              <a:t>http://www.teachengineering.org/collection/cub_/</a:t>
            </a:r>
            <a:r>
              <a:rPr lang="en-US" dirty="0" smtClean="0">
                <a:hlinkClick r:id="rId5"/>
              </a:rPr>
              <a:t>activities/cub_mechanics/cub_mechanics_lesson04_activity2_worksheet.pdf</a:t>
            </a:r>
            <a:endParaRPr lang="en-US" dirty="0" smtClean="0"/>
          </a:p>
          <a:p>
            <a:endParaRPr lang="en-US" dirty="0" smtClean="0"/>
          </a:p>
          <a:p>
            <a:endParaRPr lang="en-US" dirty="0"/>
          </a:p>
        </p:txBody>
      </p:sp>
    </p:spTree>
    <p:extLst>
      <p:ext uri="{BB962C8B-B14F-4D97-AF65-F5344CB8AC3E}">
        <p14:creationId xmlns:p14="http://schemas.microsoft.com/office/powerpoint/2010/main" val="443162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Newton’s Second Law of Motion</a:t>
            </a:r>
            <a:endParaRPr lang="en-US" dirty="0"/>
          </a:p>
        </p:txBody>
      </p:sp>
      <p:sp>
        <p:nvSpPr>
          <p:cNvPr id="3" name="Content Placeholder 2"/>
          <p:cNvSpPr>
            <a:spLocks noGrp="1"/>
          </p:cNvSpPr>
          <p:nvPr>
            <p:ph idx="1"/>
          </p:nvPr>
        </p:nvSpPr>
        <p:spPr>
          <a:xfrm>
            <a:off x="457200" y="1646237"/>
            <a:ext cx="8229600" cy="5211763"/>
          </a:xfrm>
        </p:spPr>
        <p:txBody>
          <a:bodyPr>
            <a:normAutofit/>
          </a:bodyPr>
          <a:lstStyle/>
          <a:p>
            <a:r>
              <a:rPr lang="en-US" sz="6000" dirty="0" smtClean="0"/>
              <a:t>F = ma</a:t>
            </a:r>
            <a:endParaRPr lang="en-US" sz="6000" dirty="0"/>
          </a:p>
          <a:p>
            <a:r>
              <a:rPr lang="en-US" dirty="0" smtClean="0"/>
              <a:t>Force = mass x acceleration</a:t>
            </a:r>
          </a:p>
          <a:p>
            <a:r>
              <a:rPr lang="en-US" dirty="0" smtClean="0"/>
              <a:t>F = Force in </a:t>
            </a:r>
            <a:r>
              <a:rPr lang="en-US" dirty="0" err="1" smtClean="0"/>
              <a:t>newtons</a:t>
            </a:r>
            <a:r>
              <a:rPr lang="en-US" dirty="0" smtClean="0"/>
              <a:t> (N)</a:t>
            </a:r>
          </a:p>
          <a:p>
            <a:r>
              <a:rPr lang="en-US" dirty="0" smtClean="0"/>
              <a:t>m = Mass in grams (g)</a:t>
            </a:r>
          </a:p>
          <a:p>
            <a:r>
              <a:rPr lang="en-US" dirty="0" smtClean="0"/>
              <a:t>a = Acceleration  - how much faster something goes each second - in (m/s</a:t>
            </a:r>
            <a:r>
              <a:rPr lang="en-US" baseline="30000" dirty="0" smtClean="0"/>
              <a:t>2</a:t>
            </a:r>
            <a:r>
              <a:rPr lang="en-US" dirty="0" smtClean="0"/>
              <a:t>)</a:t>
            </a:r>
          </a:p>
        </p:txBody>
      </p:sp>
      <p:grpSp>
        <p:nvGrpSpPr>
          <p:cNvPr id="19" name="SMARTInkShape-Group130"/>
          <p:cNvGrpSpPr/>
          <p:nvPr/>
        </p:nvGrpSpPr>
        <p:grpSpPr>
          <a:xfrm>
            <a:off x="5591261" y="1821656"/>
            <a:ext cx="632732" cy="437556"/>
            <a:chOff x="5591261" y="1821656"/>
            <a:chExt cx="632732" cy="437556"/>
          </a:xfrm>
        </p:grpSpPr>
        <p:sp>
          <p:nvSpPr>
            <p:cNvPr id="16" name="SMARTInkShape-550"/>
            <p:cNvSpPr/>
            <p:nvPr>
              <p:custDataLst>
                <p:tags r:id="rId39"/>
              </p:custDataLst>
            </p:nvPr>
          </p:nvSpPr>
          <p:spPr>
            <a:xfrm>
              <a:off x="5591261" y="1821656"/>
              <a:ext cx="292877" cy="437556"/>
            </a:xfrm>
            <a:custGeom>
              <a:avLst/>
              <a:gdLst/>
              <a:ahLst/>
              <a:cxnLst/>
              <a:rect l="0" t="0" r="0" b="0"/>
              <a:pathLst>
                <a:path w="292877" h="437556">
                  <a:moveTo>
                    <a:pt x="79091" y="0"/>
                  </a:moveTo>
                  <a:lnTo>
                    <a:pt x="79091" y="0"/>
                  </a:lnTo>
                  <a:lnTo>
                    <a:pt x="71402" y="7689"/>
                  </a:lnTo>
                  <a:lnTo>
                    <a:pt x="69414" y="21951"/>
                  </a:lnTo>
                  <a:lnTo>
                    <a:pt x="49180" y="59981"/>
                  </a:lnTo>
                  <a:lnTo>
                    <a:pt x="31453" y="102978"/>
                  </a:lnTo>
                  <a:lnTo>
                    <a:pt x="23649" y="143501"/>
                  </a:lnTo>
                  <a:lnTo>
                    <a:pt x="16521" y="187606"/>
                  </a:lnTo>
                  <a:lnTo>
                    <a:pt x="9017" y="227443"/>
                  </a:lnTo>
                  <a:lnTo>
                    <a:pt x="5187" y="265798"/>
                  </a:lnTo>
                  <a:lnTo>
                    <a:pt x="0" y="291290"/>
                  </a:lnTo>
                  <a:lnTo>
                    <a:pt x="6524" y="332126"/>
                  </a:lnTo>
                  <a:lnTo>
                    <a:pt x="9797" y="343734"/>
                  </a:lnTo>
                  <a:lnTo>
                    <a:pt x="13567" y="353193"/>
                  </a:lnTo>
                  <a:lnTo>
                    <a:pt x="16682" y="368682"/>
                  </a:lnTo>
                  <a:lnTo>
                    <a:pt x="20926" y="376518"/>
                  </a:lnTo>
                  <a:lnTo>
                    <a:pt x="54946" y="404774"/>
                  </a:lnTo>
                  <a:lnTo>
                    <a:pt x="63729" y="408102"/>
                  </a:lnTo>
                  <a:lnTo>
                    <a:pt x="91326" y="415560"/>
                  </a:lnTo>
                  <a:lnTo>
                    <a:pt x="132881" y="411317"/>
                  </a:lnTo>
                  <a:lnTo>
                    <a:pt x="152685" y="409937"/>
                  </a:lnTo>
                  <a:lnTo>
                    <a:pt x="195288" y="401686"/>
                  </a:lnTo>
                  <a:lnTo>
                    <a:pt x="239658" y="383794"/>
                  </a:lnTo>
                  <a:lnTo>
                    <a:pt x="250665" y="376950"/>
                  </a:lnTo>
                  <a:lnTo>
                    <a:pt x="275306" y="346159"/>
                  </a:lnTo>
                  <a:lnTo>
                    <a:pt x="289403" y="324353"/>
                  </a:lnTo>
                  <a:lnTo>
                    <a:pt x="292876" y="297252"/>
                  </a:lnTo>
                  <a:lnTo>
                    <a:pt x="288506" y="279677"/>
                  </a:lnTo>
                  <a:lnTo>
                    <a:pt x="278141" y="263090"/>
                  </a:lnTo>
                  <a:lnTo>
                    <a:pt x="253499" y="238043"/>
                  </a:lnTo>
                  <a:lnTo>
                    <a:pt x="236490" y="228069"/>
                  </a:lnTo>
                  <a:lnTo>
                    <a:pt x="210320" y="224196"/>
                  </a:lnTo>
                  <a:lnTo>
                    <a:pt x="174167" y="224360"/>
                  </a:lnTo>
                  <a:lnTo>
                    <a:pt x="136995" y="235688"/>
                  </a:lnTo>
                  <a:lnTo>
                    <a:pt x="122926" y="244238"/>
                  </a:lnTo>
                  <a:lnTo>
                    <a:pt x="88771" y="287284"/>
                  </a:lnTo>
                  <a:lnTo>
                    <a:pt x="75625" y="325860"/>
                  </a:lnTo>
                  <a:lnTo>
                    <a:pt x="70881" y="356982"/>
                  </a:lnTo>
                  <a:lnTo>
                    <a:pt x="70203" y="398848"/>
                  </a:lnTo>
                  <a:lnTo>
                    <a:pt x="70161" y="4375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551"/>
            <p:cNvSpPr/>
            <p:nvPr>
              <p:custDataLst>
                <p:tags r:id="rId40"/>
              </p:custDataLst>
            </p:nvPr>
          </p:nvSpPr>
          <p:spPr>
            <a:xfrm>
              <a:off x="5973961" y="2062758"/>
              <a:ext cx="223243" cy="44649"/>
            </a:xfrm>
            <a:custGeom>
              <a:avLst/>
              <a:gdLst/>
              <a:ahLst/>
              <a:cxnLst/>
              <a:rect l="0" t="0" r="0" b="0"/>
              <a:pathLst>
                <a:path w="223243" h="44649">
                  <a:moveTo>
                    <a:pt x="223242" y="0"/>
                  </a:moveTo>
                  <a:lnTo>
                    <a:pt x="223242" y="0"/>
                  </a:lnTo>
                  <a:lnTo>
                    <a:pt x="223242" y="4740"/>
                  </a:lnTo>
                  <a:lnTo>
                    <a:pt x="222250" y="6137"/>
                  </a:lnTo>
                  <a:lnTo>
                    <a:pt x="220597" y="7068"/>
                  </a:lnTo>
                  <a:lnTo>
                    <a:pt x="183103" y="17951"/>
                  </a:lnTo>
                  <a:lnTo>
                    <a:pt x="139695" y="26875"/>
                  </a:lnTo>
                  <a:lnTo>
                    <a:pt x="97807" y="34358"/>
                  </a:lnTo>
                  <a:lnTo>
                    <a:pt x="53523" y="38185"/>
                  </a:lnTo>
                  <a:lnTo>
                    <a:pt x="11184" y="44270"/>
                  </a:lnTo>
                  <a:lnTo>
                    <a:pt x="0"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552"/>
            <p:cNvSpPr/>
            <p:nvPr>
              <p:custDataLst>
                <p:tags r:id="rId41"/>
              </p:custDataLst>
            </p:nvPr>
          </p:nvSpPr>
          <p:spPr>
            <a:xfrm>
              <a:off x="6018609" y="2187773"/>
              <a:ext cx="205384" cy="8931"/>
            </a:xfrm>
            <a:custGeom>
              <a:avLst/>
              <a:gdLst/>
              <a:ahLst/>
              <a:cxnLst/>
              <a:rect l="0" t="0" r="0" b="0"/>
              <a:pathLst>
                <a:path w="205384" h="8931">
                  <a:moveTo>
                    <a:pt x="205383" y="0"/>
                  </a:moveTo>
                  <a:lnTo>
                    <a:pt x="205383" y="0"/>
                  </a:lnTo>
                  <a:lnTo>
                    <a:pt x="200643" y="0"/>
                  </a:lnTo>
                  <a:lnTo>
                    <a:pt x="195670" y="2646"/>
                  </a:lnTo>
                  <a:lnTo>
                    <a:pt x="192954" y="4741"/>
                  </a:lnTo>
                  <a:lnTo>
                    <a:pt x="174912" y="7689"/>
                  </a:lnTo>
                  <a:lnTo>
                    <a:pt x="133461" y="8767"/>
                  </a:lnTo>
                  <a:lnTo>
                    <a:pt x="93391" y="8898"/>
                  </a:lnTo>
                  <a:lnTo>
                    <a:pt x="49242" y="8924"/>
                  </a:ln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 name="SMARTInkShape-553"/>
          <p:cNvSpPr/>
          <p:nvPr>
            <p:custDataLst>
              <p:tags r:id="rId1"/>
            </p:custDataLst>
          </p:nvPr>
        </p:nvSpPr>
        <p:spPr>
          <a:xfrm>
            <a:off x="6420445" y="1928823"/>
            <a:ext cx="437556" cy="348135"/>
          </a:xfrm>
          <a:custGeom>
            <a:avLst/>
            <a:gdLst/>
            <a:ahLst/>
            <a:cxnLst/>
            <a:rect l="0" t="0" r="0" b="0"/>
            <a:pathLst>
              <a:path w="437556" h="348135">
                <a:moveTo>
                  <a:pt x="0" y="17849"/>
                </a:moveTo>
                <a:lnTo>
                  <a:pt x="0" y="17849"/>
                </a:lnTo>
                <a:lnTo>
                  <a:pt x="7689" y="17849"/>
                </a:lnTo>
                <a:lnTo>
                  <a:pt x="8103" y="16857"/>
                </a:lnTo>
                <a:lnTo>
                  <a:pt x="8562" y="13108"/>
                </a:lnTo>
                <a:lnTo>
                  <a:pt x="9677" y="11712"/>
                </a:lnTo>
                <a:lnTo>
                  <a:pt x="27007" y="2015"/>
                </a:lnTo>
                <a:lnTo>
                  <a:pt x="65842" y="69"/>
                </a:lnTo>
                <a:lnTo>
                  <a:pt x="95298" y="0"/>
                </a:lnTo>
                <a:lnTo>
                  <a:pt x="107177" y="5286"/>
                </a:lnTo>
                <a:lnTo>
                  <a:pt x="148830" y="34283"/>
                </a:lnTo>
                <a:lnTo>
                  <a:pt x="175948" y="62702"/>
                </a:lnTo>
                <a:lnTo>
                  <a:pt x="182379" y="75486"/>
                </a:lnTo>
                <a:lnTo>
                  <a:pt x="186846" y="116610"/>
                </a:lnTo>
                <a:lnTo>
                  <a:pt x="177721" y="153726"/>
                </a:lnTo>
                <a:lnTo>
                  <a:pt x="162604" y="195705"/>
                </a:lnTo>
                <a:lnTo>
                  <a:pt x="136384" y="233436"/>
                </a:lnTo>
                <a:lnTo>
                  <a:pt x="105897" y="273422"/>
                </a:lnTo>
                <a:lnTo>
                  <a:pt x="75342" y="314489"/>
                </a:lnTo>
                <a:lnTo>
                  <a:pt x="54112" y="338749"/>
                </a:lnTo>
                <a:lnTo>
                  <a:pt x="53737" y="343890"/>
                </a:lnTo>
                <a:lnTo>
                  <a:pt x="54676" y="345342"/>
                </a:lnTo>
                <a:lnTo>
                  <a:pt x="56295" y="346310"/>
                </a:lnTo>
                <a:lnTo>
                  <a:pt x="63313" y="347674"/>
                </a:lnTo>
                <a:lnTo>
                  <a:pt x="79313" y="348134"/>
                </a:lnTo>
                <a:lnTo>
                  <a:pt x="118019" y="335809"/>
                </a:lnTo>
                <a:lnTo>
                  <a:pt x="160989" y="328456"/>
                </a:lnTo>
                <a:lnTo>
                  <a:pt x="196504" y="322840"/>
                </a:lnTo>
                <a:lnTo>
                  <a:pt x="238319" y="314602"/>
                </a:lnTo>
                <a:lnTo>
                  <a:pt x="276270" y="303421"/>
                </a:lnTo>
                <a:lnTo>
                  <a:pt x="312431" y="296398"/>
                </a:lnTo>
                <a:lnTo>
                  <a:pt x="350106" y="292251"/>
                </a:lnTo>
                <a:lnTo>
                  <a:pt x="393705" y="286120"/>
                </a:lnTo>
                <a:lnTo>
                  <a:pt x="437555" y="27681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 name="SMARTInkShape-Group132"/>
          <p:cNvGrpSpPr/>
          <p:nvPr/>
        </p:nvGrpSpPr>
        <p:grpSpPr>
          <a:xfrm>
            <a:off x="6835272" y="1803797"/>
            <a:ext cx="674392" cy="500063"/>
            <a:chOff x="6835272" y="1803797"/>
            <a:chExt cx="674392" cy="500063"/>
          </a:xfrm>
        </p:grpSpPr>
        <p:sp>
          <p:nvSpPr>
            <p:cNvPr id="21" name="SMARTInkShape-554"/>
            <p:cNvSpPr/>
            <p:nvPr>
              <p:custDataLst>
                <p:tags r:id="rId36"/>
              </p:custDataLst>
            </p:nvPr>
          </p:nvSpPr>
          <p:spPr>
            <a:xfrm>
              <a:off x="6835272" y="1803797"/>
              <a:ext cx="147745" cy="500063"/>
            </a:xfrm>
            <a:custGeom>
              <a:avLst/>
              <a:gdLst/>
              <a:ahLst/>
              <a:cxnLst/>
              <a:rect l="0" t="0" r="0" b="0"/>
              <a:pathLst>
                <a:path w="147745" h="500063">
                  <a:moveTo>
                    <a:pt x="147744" y="0"/>
                  </a:moveTo>
                  <a:lnTo>
                    <a:pt x="147744" y="0"/>
                  </a:lnTo>
                  <a:lnTo>
                    <a:pt x="131493" y="0"/>
                  </a:lnTo>
                  <a:lnTo>
                    <a:pt x="95344" y="34552"/>
                  </a:lnTo>
                  <a:lnTo>
                    <a:pt x="68954" y="76308"/>
                  </a:lnTo>
                  <a:lnTo>
                    <a:pt x="50117" y="109659"/>
                  </a:lnTo>
                  <a:lnTo>
                    <a:pt x="34713" y="152134"/>
                  </a:lnTo>
                  <a:lnTo>
                    <a:pt x="19762" y="196496"/>
                  </a:lnTo>
                  <a:lnTo>
                    <a:pt x="11938" y="234039"/>
                  </a:lnTo>
                  <a:lnTo>
                    <a:pt x="4807" y="277066"/>
                  </a:lnTo>
                  <a:lnTo>
                    <a:pt x="0" y="303682"/>
                  </a:lnTo>
                  <a:lnTo>
                    <a:pt x="4031" y="348267"/>
                  </a:lnTo>
                  <a:lnTo>
                    <a:pt x="5695" y="376849"/>
                  </a:lnTo>
                  <a:lnTo>
                    <a:pt x="20305" y="419626"/>
                  </a:lnTo>
                  <a:lnTo>
                    <a:pt x="24656" y="437534"/>
                  </a:lnTo>
                  <a:lnTo>
                    <a:pt x="32228" y="452762"/>
                  </a:lnTo>
                  <a:lnTo>
                    <a:pt x="61433" y="485133"/>
                  </a:lnTo>
                  <a:lnTo>
                    <a:pt x="70027" y="488466"/>
                  </a:lnTo>
                  <a:lnTo>
                    <a:pt x="79469" y="490940"/>
                  </a:lnTo>
                  <a:lnTo>
                    <a:pt x="93614" y="497966"/>
                  </a:lnTo>
                  <a:lnTo>
                    <a:pt x="112025" y="500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555"/>
            <p:cNvSpPr/>
            <p:nvPr>
              <p:custDataLst>
                <p:tags r:id="rId37"/>
              </p:custDataLst>
            </p:nvPr>
          </p:nvSpPr>
          <p:spPr>
            <a:xfrm>
              <a:off x="7037130" y="2018109"/>
              <a:ext cx="213777" cy="160736"/>
            </a:xfrm>
            <a:custGeom>
              <a:avLst/>
              <a:gdLst/>
              <a:ahLst/>
              <a:cxnLst/>
              <a:rect l="0" t="0" r="0" b="0"/>
              <a:pathLst>
                <a:path w="213777" h="160736">
                  <a:moveTo>
                    <a:pt x="115550" y="0"/>
                  </a:moveTo>
                  <a:lnTo>
                    <a:pt x="115550" y="0"/>
                  </a:lnTo>
                  <a:lnTo>
                    <a:pt x="102247" y="0"/>
                  </a:lnTo>
                  <a:lnTo>
                    <a:pt x="73233" y="12429"/>
                  </a:lnTo>
                  <a:lnTo>
                    <a:pt x="33161" y="41868"/>
                  </a:lnTo>
                  <a:lnTo>
                    <a:pt x="11716" y="74693"/>
                  </a:lnTo>
                  <a:lnTo>
                    <a:pt x="2178" y="95636"/>
                  </a:lnTo>
                  <a:lnTo>
                    <a:pt x="0" y="109621"/>
                  </a:lnTo>
                  <a:lnTo>
                    <a:pt x="2348" y="115859"/>
                  </a:lnTo>
                  <a:lnTo>
                    <a:pt x="20469" y="136909"/>
                  </a:lnTo>
                  <a:lnTo>
                    <a:pt x="34020" y="145848"/>
                  </a:lnTo>
                  <a:lnTo>
                    <a:pt x="50602" y="150040"/>
                  </a:lnTo>
                  <a:lnTo>
                    <a:pt x="72824" y="151282"/>
                  </a:lnTo>
                  <a:lnTo>
                    <a:pt x="89615" y="146281"/>
                  </a:lnTo>
                  <a:lnTo>
                    <a:pt x="115167" y="131642"/>
                  </a:lnTo>
                  <a:lnTo>
                    <a:pt x="126461" y="117498"/>
                  </a:lnTo>
                  <a:lnTo>
                    <a:pt x="147242" y="77300"/>
                  </a:lnTo>
                  <a:lnTo>
                    <a:pt x="151199" y="34640"/>
                  </a:lnTo>
                  <a:lnTo>
                    <a:pt x="151265" y="27249"/>
                  </a:lnTo>
                  <a:lnTo>
                    <a:pt x="152261" y="57842"/>
                  </a:lnTo>
                  <a:lnTo>
                    <a:pt x="162293" y="98302"/>
                  </a:lnTo>
                  <a:lnTo>
                    <a:pt x="173469" y="132215"/>
                  </a:lnTo>
                  <a:lnTo>
                    <a:pt x="181310" y="140783"/>
                  </a:lnTo>
                  <a:lnTo>
                    <a:pt x="190417" y="146907"/>
                  </a:lnTo>
                  <a:lnTo>
                    <a:pt x="213776"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556"/>
            <p:cNvSpPr/>
            <p:nvPr>
              <p:custDataLst>
                <p:tags r:id="rId38"/>
              </p:custDataLst>
            </p:nvPr>
          </p:nvSpPr>
          <p:spPr>
            <a:xfrm>
              <a:off x="7277695" y="1803797"/>
              <a:ext cx="231969" cy="500063"/>
            </a:xfrm>
            <a:custGeom>
              <a:avLst/>
              <a:gdLst/>
              <a:ahLst/>
              <a:cxnLst/>
              <a:rect l="0" t="0" r="0" b="0"/>
              <a:pathLst>
                <a:path w="231969" h="500063">
                  <a:moveTo>
                    <a:pt x="0" y="0"/>
                  </a:moveTo>
                  <a:lnTo>
                    <a:pt x="0" y="0"/>
                  </a:lnTo>
                  <a:lnTo>
                    <a:pt x="7689" y="0"/>
                  </a:lnTo>
                  <a:lnTo>
                    <a:pt x="33679" y="12429"/>
                  </a:lnTo>
                  <a:lnTo>
                    <a:pt x="74991" y="46285"/>
                  </a:lnTo>
                  <a:lnTo>
                    <a:pt x="115024" y="85431"/>
                  </a:lnTo>
                  <a:lnTo>
                    <a:pt x="142561" y="119681"/>
                  </a:lnTo>
                  <a:lnTo>
                    <a:pt x="169571" y="154964"/>
                  </a:lnTo>
                  <a:lnTo>
                    <a:pt x="191685" y="190554"/>
                  </a:lnTo>
                  <a:lnTo>
                    <a:pt x="210805" y="226235"/>
                  </a:lnTo>
                  <a:lnTo>
                    <a:pt x="226923" y="267710"/>
                  </a:lnTo>
                  <a:lnTo>
                    <a:pt x="231136" y="310445"/>
                  </a:lnTo>
                  <a:lnTo>
                    <a:pt x="231968" y="347844"/>
                  </a:lnTo>
                  <a:lnTo>
                    <a:pt x="225003" y="383895"/>
                  </a:lnTo>
                  <a:lnTo>
                    <a:pt x="215937" y="409749"/>
                  </a:lnTo>
                  <a:lnTo>
                    <a:pt x="190303" y="448118"/>
                  </a:lnTo>
                  <a:lnTo>
                    <a:pt x="149337" y="482128"/>
                  </a:lnTo>
                  <a:lnTo>
                    <a:pt x="135860" y="488465"/>
                  </a:lnTo>
                  <a:lnTo>
                    <a:pt x="122418" y="490606"/>
                  </a:lnTo>
                  <a:lnTo>
                    <a:pt x="120307" y="491774"/>
                  </a:lnTo>
                  <a:lnTo>
                    <a:pt x="118900" y="493544"/>
                  </a:lnTo>
                  <a:lnTo>
                    <a:pt x="117962" y="495717"/>
                  </a:lnTo>
                  <a:lnTo>
                    <a:pt x="116344" y="497165"/>
                  </a:lnTo>
                  <a:lnTo>
                    <a:pt x="107157" y="500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SMARTInkShape-Group133"/>
          <p:cNvGrpSpPr/>
          <p:nvPr/>
        </p:nvGrpSpPr>
        <p:grpSpPr>
          <a:xfrm>
            <a:off x="6465094" y="2357438"/>
            <a:ext cx="946548" cy="348222"/>
            <a:chOff x="6465094" y="2357438"/>
            <a:chExt cx="946548" cy="348222"/>
          </a:xfrm>
        </p:grpSpPr>
        <p:sp>
          <p:nvSpPr>
            <p:cNvPr id="25" name="SMARTInkShape-557"/>
            <p:cNvSpPr/>
            <p:nvPr>
              <p:custDataLst>
                <p:tags r:id="rId34"/>
              </p:custDataLst>
            </p:nvPr>
          </p:nvSpPr>
          <p:spPr>
            <a:xfrm>
              <a:off x="6465094" y="2357438"/>
              <a:ext cx="946548" cy="17860"/>
            </a:xfrm>
            <a:custGeom>
              <a:avLst/>
              <a:gdLst/>
              <a:ahLst/>
              <a:cxnLst/>
              <a:rect l="0" t="0" r="0" b="0"/>
              <a:pathLst>
                <a:path w="946548" h="17860">
                  <a:moveTo>
                    <a:pt x="946547" y="0"/>
                  </a:moveTo>
                  <a:lnTo>
                    <a:pt x="946547" y="0"/>
                  </a:lnTo>
                  <a:lnTo>
                    <a:pt x="914510" y="992"/>
                  </a:lnTo>
                  <a:lnTo>
                    <a:pt x="880357" y="7067"/>
                  </a:lnTo>
                  <a:lnTo>
                    <a:pt x="847229" y="8378"/>
                  </a:lnTo>
                  <a:lnTo>
                    <a:pt x="809632" y="8766"/>
                  </a:lnTo>
                  <a:lnTo>
                    <a:pt x="767073" y="8881"/>
                  </a:lnTo>
                  <a:lnTo>
                    <a:pt x="723044" y="8915"/>
                  </a:lnTo>
                  <a:lnTo>
                    <a:pt x="692430" y="8923"/>
                  </a:lnTo>
                  <a:lnTo>
                    <a:pt x="658981" y="8926"/>
                  </a:lnTo>
                  <a:lnTo>
                    <a:pt x="624271" y="8928"/>
                  </a:lnTo>
                  <a:lnTo>
                    <a:pt x="589000" y="8929"/>
                  </a:lnTo>
                  <a:lnTo>
                    <a:pt x="553481" y="8929"/>
                  </a:lnTo>
                  <a:lnTo>
                    <a:pt x="515206" y="8929"/>
                  </a:lnTo>
                  <a:lnTo>
                    <a:pt x="475042" y="8929"/>
                  </a:lnTo>
                  <a:lnTo>
                    <a:pt x="434041" y="8929"/>
                  </a:lnTo>
                  <a:lnTo>
                    <a:pt x="395314" y="6283"/>
                  </a:lnTo>
                  <a:lnTo>
                    <a:pt x="357265" y="2792"/>
                  </a:lnTo>
                  <a:lnTo>
                    <a:pt x="317204" y="1241"/>
                  </a:lnTo>
                  <a:lnTo>
                    <a:pt x="278893" y="3197"/>
                  </a:lnTo>
                  <a:lnTo>
                    <a:pt x="242023" y="6381"/>
                  </a:lnTo>
                  <a:lnTo>
                    <a:pt x="205792" y="7797"/>
                  </a:lnTo>
                  <a:lnTo>
                    <a:pt x="172492" y="8426"/>
                  </a:lnTo>
                  <a:lnTo>
                    <a:pt x="141155" y="8706"/>
                  </a:lnTo>
                  <a:lnTo>
                    <a:pt x="97606" y="8863"/>
                  </a:lnTo>
                  <a:lnTo>
                    <a:pt x="57864" y="11562"/>
                  </a:lnTo>
                  <a:lnTo>
                    <a:pt x="20881" y="17306"/>
                  </a:lnTo>
                  <a:lnTo>
                    <a:pt x="0"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558"/>
            <p:cNvSpPr/>
            <p:nvPr>
              <p:custDataLst>
                <p:tags r:id="rId35"/>
              </p:custDataLst>
            </p:nvPr>
          </p:nvSpPr>
          <p:spPr>
            <a:xfrm>
              <a:off x="6671014" y="2474306"/>
              <a:ext cx="213776" cy="231354"/>
            </a:xfrm>
            <a:custGeom>
              <a:avLst/>
              <a:gdLst/>
              <a:ahLst/>
              <a:cxnLst/>
              <a:rect l="0" t="0" r="0" b="0"/>
              <a:pathLst>
                <a:path w="213776" h="231354">
                  <a:moveTo>
                    <a:pt x="17322" y="52796"/>
                  </a:moveTo>
                  <a:lnTo>
                    <a:pt x="17322" y="52796"/>
                  </a:lnTo>
                  <a:lnTo>
                    <a:pt x="17322" y="44234"/>
                  </a:lnTo>
                  <a:lnTo>
                    <a:pt x="38313" y="22885"/>
                  </a:lnTo>
                  <a:lnTo>
                    <a:pt x="80889" y="5158"/>
                  </a:lnTo>
                  <a:lnTo>
                    <a:pt x="124618" y="0"/>
                  </a:lnTo>
                  <a:lnTo>
                    <a:pt x="162016" y="313"/>
                  </a:lnTo>
                  <a:lnTo>
                    <a:pt x="192787" y="11660"/>
                  </a:lnTo>
                  <a:lnTo>
                    <a:pt x="206013" y="20212"/>
                  </a:lnTo>
                  <a:lnTo>
                    <a:pt x="210326" y="26077"/>
                  </a:lnTo>
                  <a:lnTo>
                    <a:pt x="212242" y="32983"/>
                  </a:lnTo>
                  <a:lnTo>
                    <a:pt x="213094" y="42667"/>
                  </a:lnTo>
                  <a:lnTo>
                    <a:pt x="208181" y="53586"/>
                  </a:lnTo>
                  <a:lnTo>
                    <a:pt x="171776" y="94514"/>
                  </a:lnTo>
                  <a:lnTo>
                    <a:pt x="128667" y="130190"/>
                  </a:lnTo>
                  <a:lnTo>
                    <a:pt x="88135" y="159952"/>
                  </a:lnTo>
                  <a:lnTo>
                    <a:pt x="44840" y="188603"/>
                  </a:lnTo>
                  <a:lnTo>
                    <a:pt x="11746" y="218215"/>
                  </a:lnTo>
                  <a:lnTo>
                    <a:pt x="5583" y="220573"/>
                  </a:lnTo>
                  <a:lnTo>
                    <a:pt x="3543" y="222194"/>
                  </a:lnTo>
                  <a:lnTo>
                    <a:pt x="0" y="229982"/>
                  </a:lnTo>
                  <a:lnTo>
                    <a:pt x="813" y="230451"/>
                  </a:lnTo>
                  <a:lnTo>
                    <a:pt x="25208" y="231353"/>
                  </a:lnTo>
                  <a:lnTo>
                    <a:pt x="63009" y="224316"/>
                  </a:lnTo>
                  <a:lnTo>
                    <a:pt x="102635" y="218086"/>
                  </a:lnTo>
                  <a:lnTo>
                    <a:pt x="141550" y="208293"/>
                  </a:lnTo>
                  <a:lnTo>
                    <a:pt x="182142" y="200346"/>
                  </a:lnTo>
                  <a:lnTo>
                    <a:pt x="200324" y="195602"/>
                  </a:lnTo>
                  <a:lnTo>
                    <a:pt x="213775" y="1867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SMARTInkShape-Group134"/>
          <p:cNvGrpSpPr/>
          <p:nvPr/>
        </p:nvGrpSpPr>
        <p:grpSpPr>
          <a:xfrm>
            <a:off x="5313164" y="2303874"/>
            <a:ext cx="696517" cy="481655"/>
            <a:chOff x="5313164" y="2303874"/>
            <a:chExt cx="696517" cy="481655"/>
          </a:xfrm>
        </p:grpSpPr>
        <p:sp>
          <p:nvSpPr>
            <p:cNvPr id="28" name="SMARTInkShape-559"/>
            <p:cNvSpPr/>
            <p:nvPr>
              <p:custDataLst>
                <p:tags r:id="rId32"/>
              </p:custDataLst>
            </p:nvPr>
          </p:nvSpPr>
          <p:spPr>
            <a:xfrm>
              <a:off x="5313164" y="2303874"/>
              <a:ext cx="696517" cy="80354"/>
            </a:xfrm>
            <a:custGeom>
              <a:avLst/>
              <a:gdLst/>
              <a:ahLst/>
              <a:cxnLst/>
              <a:rect l="0" t="0" r="0" b="0"/>
              <a:pathLst>
                <a:path w="696517" h="80354">
                  <a:moveTo>
                    <a:pt x="696516" y="8915"/>
                  </a:moveTo>
                  <a:lnTo>
                    <a:pt x="696516" y="8915"/>
                  </a:lnTo>
                  <a:lnTo>
                    <a:pt x="691775" y="4174"/>
                  </a:lnTo>
                  <a:lnTo>
                    <a:pt x="686802" y="1847"/>
                  </a:lnTo>
                  <a:lnTo>
                    <a:pt x="646527" y="58"/>
                  </a:lnTo>
                  <a:lnTo>
                    <a:pt x="605576" y="0"/>
                  </a:lnTo>
                  <a:lnTo>
                    <a:pt x="565722" y="2635"/>
                  </a:lnTo>
                  <a:lnTo>
                    <a:pt x="534205" y="7116"/>
                  </a:lnTo>
                  <a:lnTo>
                    <a:pt x="503662" y="12415"/>
                  </a:lnTo>
                  <a:lnTo>
                    <a:pt x="470905" y="15432"/>
                  </a:lnTo>
                  <a:lnTo>
                    <a:pt x="436502" y="17764"/>
                  </a:lnTo>
                  <a:lnTo>
                    <a:pt x="401368" y="22109"/>
                  </a:lnTo>
                  <a:lnTo>
                    <a:pt x="368555" y="24701"/>
                  </a:lnTo>
                  <a:lnTo>
                    <a:pt x="336443" y="25853"/>
                  </a:lnTo>
                  <a:lnTo>
                    <a:pt x="302327" y="26365"/>
                  </a:lnTo>
                  <a:lnTo>
                    <a:pt x="269967" y="29238"/>
                  </a:lnTo>
                  <a:lnTo>
                    <a:pt x="239047" y="32830"/>
                  </a:lnTo>
                  <a:lnTo>
                    <a:pt x="194742" y="35845"/>
                  </a:lnTo>
                  <a:lnTo>
                    <a:pt x="156038" y="41589"/>
                  </a:lnTo>
                  <a:lnTo>
                    <a:pt x="120427" y="44724"/>
                  </a:lnTo>
                  <a:lnTo>
                    <a:pt x="81225" y="54169"/>
                  </a:lnTo>
                  <a:lnTo>
                    <a:pt x="39224" y="64408"/>
                  </a:lnTo>
                  <a:lnTo>
                    <a:pt x="12140" y="78701"/>
                  </a:lnTo>
                  <a:lnTo>
                    <a:pt x="0" y="803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560"/>
            <p:cNvSpPr/>
            <p:nvPr>
              <p:custDataLst>
                <p:tags r:id="rId33"/>
              </p:custDataLst>
            </p:nvPr>
          </p:nvSpPr>
          <p:spPr>
            <a:xfrm>
              <a:off x="5518583" y="2505021"/>
              <a:ext cx="258926" cy="280508"/>
            </a:xfrm>
            <a:custGeom>
              <a:avLst/>
              <a:gdLst/>
              <a:ahLst/>
              <a:cxnLst/>
              <a:rect l="0" t="0" r="0" b="0"/>
              <a:pathLst>
                <a:path w="258926" h="280508">
                  <a:moveTo>
                    <a:pt x="26753" y="31010"/>
                  </a:moveTo>
                  <a:lnTo>
                    <a:pt x="26753" y="31010"/>
                  </a:lnTo>
                  <a:lnTo>
                    <a:pt x="22013" y="35751"/>
                  </a:lnTo>
                  <a:lnTo>
                    <a:pt x="17040" y="38078"/>
                  </a:lnTo>
                  <a:lnTo>
                    <a:pt x="10503" y="39572"/>
                  </a:lnTo>
                  <a:lnTo>
                    <a:pt x="373" y="48492"/>
                  </a:lnTo>
                  <a:lnTo>
                    <a:pt x="0" y="41148"/>
                  </a:lnTo>
                  <a:lnTo>
                    <a:pt x="4715" y="35557"/>
                  </a:lnTo>
                  <a:lnTo>
                    <a:pt x="23318" y="24779"/>
                  </a:lnTo>
                  <a:lnTo>
                    <a:pt x="65747" y="8166"/>
                  </a:lnTo>
                  <a:lnTo>
                    <a:pt x="107551" y="0"/>
                  </a:lnTo>
                  <a:lnTo>
                    <a:pt x="151826" y="2979"/>
                  </a:lnTo>
                  <a:lnTo>
                    <a:pt x="175929" y="6499"/>
                  </a:lnTo>
                  <a:lnTo>
                    <a:pt x="206985" y="14259"/>
                  </a:lnTo>
                  <a:lnTo>
                    <a:pt x="225614" y="33153"/>
                  </a:lnTo>
                  <a:lnTo>
                    <a:pt x="229237" y="42215"/>
                  </a:lnTo>
                  <a:lnTo>
                    <a:pt x="231563" y="68942"/>
                  </a:lnTo>
                  <a:lnTo>
                    <a:pt x="226590" y="82926"/>
                  </a:lnTo>
                  <a:lnTo>
                    <a:pt x="206785" y="121264"/>
                  </a:lnTo>
                  <a:lnTo>
                    <a:pt x="168641" y="165082"/>
                  </a:lnTo>
                  <a:lnTo>
                    <a:pt x="124850" y="202553"/>
                  </a:lnTo>
                  <a:lnTo>
                    <a:pt x="98152" y="222728"/>
                  </a:lnTo>
                  <a:lnTo>
                    <a:pt x="54322" y="251975"/>
                  </a:lnTo>
                  <a:lnTo>
                    <a:pt x="25863" y="268835"/>
                  </a:lnTo>
                  <a:lnTo>
                    <a:pt x="19213" y="276984"/>
                  </a:lnTo>
                  <a:lnTo>
                    <a:pt x="10449" y="280507"/>
                  </a:lnTo>
                  <a:lnTo>
                    <a:pt x="14095" y="276143"/>
                  </a:lnTo>
                  <a:lnTo>
                    <a:pt x="21459" y="268566"/>
                  </a:lnTo>
                  <a:lnTo>
                    <a:pt x="48087" y="257117"/>
                  </a:lnTo>
                  <a:lnTo>
                    <a:pt x="80258" y="247274"/>
                  </a:lnTo>
                  <a:lnTo>
                    <a:pt x="121761" y="233223"/>
                  </a:lnTo>
                  <a:lnTo>
                    <a:pt x="154307" y="225724"/>
                  </a:lnTo>
                  <a:lnTo>
                    <a:pt x="185970" y="219083"/>
                  </a:lnTo>
                  <a:lnTo>
                    <a:pt x="226394" y="209767"/>
                  </a:lnTo>
                  <a:lnTo>
                    <a:pt x="258925" y="2006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5" name="SMARTInkShape-Group135"/>
          <p:cNvGrpSpPr/>
          <p:nvPr/>
        </p:nvGrpSpPr>
        <p:grpSpPr>
          <a:xfrm>
            <a:off x="6340078" y="1839516"/>
            <a:ext cx="526853" cy="1366243"/>
            <a:chOff x="6340078" y="1839516"/>
            <a:chExt cx="526853" cy="1366243"/>
          </a:xfrm>
        </p:grpSpPr>
        <p:sp>
          <p:nvSpPr>
            <p:cNvPr id="31" name="SMARTInkShape-561"/>
            <p:cNvSpPr/>
            <p:nvPr>
              <p:custDataLst>
                <p:tags r:id="rId28"/>
              </p:custDataLst>
            </p:nvPr>
          </p:nvSpPr>
          <p:spPr>
            <a:xfrm>
              <a:off x="6340078" y="1839516"/>
              <a:ext cx="419696" cy="517923"/>
            </a:xfrm>
            <a:custGeom>
              <a:avLst/>
              <a:gdLst/>
              <a:ahLst/>
              <a:cxnLst/>
              <a:rect l="0" t="0" r="0" b="0"/>
              <a:pathLst>
                <a:path w="419696" h="517923">
                  <a:moveTo>
                    <a:pt x="0" y="0"/>
                  </a:moveTo>
                  <a:lnTo>
                    <a:pt x="0" y="0"/>
                  </a:lnTo>
                  <a:lnTo>
                    <a:pt x="0" y="7688"/>
                  </a:lnTo>
                  <a:lnTo>
                    <a:pt x="12359" y="37907"/>
                  </a:lnTo>
                  <a:lnTo>
                    <a:pt x="38160" y="81350"/>
                  </a:lnTo>
                  <a:lnTo>
                    <a:pt x="67972" y="123212"/>
                  </a:lnTo>
                  <a:lnTo>
                    <a:pt x="87756" y="154972"/>
                  </a:lnTo>
                  <a:lnTo>
                    <a:pt x="107464" y="187939"/>
                  </a:lnTo>
                  <a:lnTo>
                    <a:pt x="129452" y="219127"/>
                  </a:lnTo>
                  <a:lnTo>
                    <a:pt x="152454" y="249525"/>
                  </a:lnTo>
                  <a:lnTo>
                    <a:pt x="174913" y="279572"/>
                  </a:lnTo>
                  <a:lnTo>
                    <a:pt x="205284" y="322394"/>
                  </a:lnTo>
                  <a:lnTo>
                    <a:pt x="238978" y="355808"/>
                  </a:lnTo>
                  <a:lnTo>
                    <a:pt x="274097" y="390403"/>
                  </a:lnTo>
                  <a:lnTo>
                    <a:pt x="309638" y="424796"/>
                  </a:lnTo>
                  <a:lnTo>
                    <a:pt x="344311" y="453287"/>
                  </a:lnTo>
                  <a:lnTo>
                    <a:pt x="385843" y="486486"/>
                  </a:lnTo>
                  <a:lnTo>
                    <a:pt x="419695" y="5179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562"/>
            <p:cNvSpPr/>
            <p:nvPr>
              <p:custDataLst>
                <p:tags r:id="rId29"/>
              </p:custDataLst>
            </p:nvPr>
          </p:nvSpPr>
          <p:spPr>
            <a:xfrm>
              <a:off x="6616898" y="2491383"/>
              <a:ext cx="250033" cy="294681"/>
            </a:xfrm>
            <a:custGeom>
              <a:avLst/>
              <a:gdLst/>
              <a:ahLst/>
              <a:cxnLst/>
              <a:rect l="0" t="0" r="0" b="0"/>
              <a:pathLst>
                <a:path w="250033" h="294681">
                  <a:moveTo>
                    <a:pt x="0" y="0"/>
                  </a:moveTo>
                  <a:lnTo>
                    <a:pt x="0" y="0"/>
                  </a:lnTo>
                  <a:lnTo>
                    <a:pt x="7068" y="16781"/>
                  </a:lnTo>
                  <a:lnTo>
                    <a:pt x="7689" y="20117"/>
                  </a:lnTo>
                  <a:lnTo>
                    <a:pt x="30840" y="57697"/>
                  </a:lnTo>
                  <a:lnTo>
                    <a:pt x="63308" y="102016"/>
                  </a:lnTo>
                  <a:lnTo>
                    <a:pt x="94275" y="137163"/>
                  </a:lnTo>
                  <a:lnTo>
                    <a:pt x="128586" y="172712"/>
                  </a:lnTo>
                  <a:lnTo>
                    <a:pt x="163887" y="203640"/>
                  </a:lnTo>
                  <a:lnTo>
                    <a:pt x="204242" y="245902"/>
                  </a:lnTo>
                  <a:lnTo>
                    <a:pt x="250032" y="2946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563"/>
            <p:cNvSpPr/>
            <p:nvPr>
              <p:custDataLst>
                <p:tags r:id="rId30"/>
              </p:custDataLst>
            </p:nvPr>
          </p:nvSpPr>
          <p:spPr>
            <a:xfrm>
              <a:off x="6491883" y="3064124"/>
              <a:ext cx="159462" cy="34479"/>
            </a:xfrm>
            <a:custGeom>
              <a:avLst/>
              <a:gdLst/>
              <a:ahLst/>
              <a:cxnLst/>
              <a:rect l="0" t="0" r="0" b="0"/>
              <a:pathLst>
                <a:path w="159462" h="34479">
                  <a:moveTo>
                    <a:pt x="142875" y="7689"/>
                  </a:moveTo>
                  <a:lnTo>
                    <a:pt x="142875" y="7689"/>
                  </a:lnTo>
                  <a:lnTo>
                    <a:pt x="151436" y="7689"/>
                  </a:lnTo>
                  <a:lnTo>
                    <a:pt x="159461" y="0"/>
                  </a:lnTo>
                  <a:lnTo>
                    <a:pt x="155617" y="3867"/>
                  </a:lnTo>
                  <a:lnTo>
                    <a:pt x="150853" y="5990"/>
                  </a:lnTo>
                  <a:lnTo>
                    <a:pt x="112632" y="10290"/>
                  </a:lnTo>
                  <a:lnTo>
                    <a:pt x="69990" y="16777"/>
                  </a:lnTo>
                  <a:lnTo>
                    <a:pt x="31206" y="26167"/>
                  </a:lnTo>
                  <a:lnTo>
                    <a:pt x="0" y="344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564"/>
            <p:cNvSpPr/>
            <p:nvPr>
              <p:custDataLst>
                <p:tags r:id="rId31"/>
              </p:custDataLst>
            </p:nvPr>
          </p:nvSpPr>
          <p:spPr>
            <a:xfrm>
              <a:off x="6465094" y="3170039"/>
              <a:ext cx="151805" cy="35720"/>
            </a:xfrm>
            <a:custGeom>
              <a:avLst/>
              <a:gdLst/>
              <a:ahLst/>
              <a:cxnLst/>
              <a:rect l="0" t="0" r="0" b="0"/>
              <a:pathLst>
                <a:path w="151805" h="35720">
                  <a:moveTo>
                    <a:pt x="151804" y="0"/>
                  </a:moveTo>
                  <a:lnTo>
                    <a:pt x="151804" y="0"/>
                  </a:lnTo>
                  <a:lnTo>
                    <a:pt x="144116" y="7689"/>
                  </a:lnTo>
                  <a:lnTo>
                    <a:pt x="104094" y="15949"/>
                  </a:lnTo>
                  <a:lnTo>
                    <a:pt x="66092" y="22223"/>
                  </a:lnTo>
                  <a:lnTo>
                    <a:pt x="28489" y="32024"/>
                  </a:lnTo>
                  <a:lnTo>
                    <a:pt x="0"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 name="SMARTInkShape-565"/>
          <p:cNvSpPr/>
          <p:nvPr>
            <p:custDataLst>
              <p:tags r:id="rId2"/>
            </p:custDataLst>
          </p:nvPr>
        </p:nvSpPr>
        <p:spPr>
          <a:xfrm>
            <a:off x="7056422" y="3019876"/>
            <a:ext cx="292712" cy="284109"/>
          </a:xfrm>
          <a:custGeom>
            <a:avLst/>
            <a:gdLst/>
            <a:ahLst/>
            <a:cxnLst/>
            <a:rect l="0" t="0" r="0" b="0"/>
            <a:pathLst>
              <a:path w="292712" h="284109">
                <a:moveTo>
                  <a:pt x="292711" y="25147"/>
                </a:moveTo>
                <a:lnTo>
                  <a:pt x="292711" y="25147"/>
                </a:lnTo>
                <a:lnTo>
                  <a:pt x="287970" y="25147"/>
                </a:lnTo>
                <a:lnTo>
                  <a:pt x="282997" y="22502"/>
                </a:lnTo>
                <a:lnTo>
                  <a:pt x="277480" y="19011"/>
                </a:lnTo>
                <a:lnTo>
                  <a:pt x="236833" y="3898"/>
                </a:lnTo>
                <a:lnTo>
                  <a:pt x="206922" y="0"/>
                </a:lnTo>
                <a:lnTo>
                  <a:pt x="167396" y="5812"/>
                </a:lnTo>
                <a:lnTo>
                  <a:pt x="133983" y="14678"/>
                </a:lnTo>
                <a:lnTo>
                  <a:pt x="99939" y="30424"/>
                </a:lnTo>
                <a:lnTo>
                  <a:pt x="61266" y="61909"/>
                </a:lnTo>
                <a:lnTo>
                  <a:pt x="29704" y="96791"/>
                </a:lnTo>
                <a:lnTo>
                  <a:pt x="7996" y="138615"/>
                </a:lnTo>
                <a:lnTo>
                  <a:pt x="2460" y="152968"/>
                </a:lnTo>
                <a:lnTo>
                  <a:pt x="0" y="169269"/>
                </a:lnTo>
                <a:lnTo>
                  <a:pt x="3355" y="190440"/>
                </a:lnTo>
                <a:lnTo>
                  <a:pt x="10633" y="204541"/>
                </a:lnTo>
                <a:lnTo>
                  <a:pt x="23813" y="215003"/>
                </a:lnTo>
                <a:lnTo>
                  <a:pt x="40287" y="219645"/>
                </a:lnTo>
                <a:lnTo>
                  <a:pt x="69768" y="220222"/>
                </a:lnTo>
                <a:lnTo>
                  <a:pt x="106599" y="209121"/>
                </a:lnTo>
                <a:lnTo>
                  <a:pt x="150022" y="185022"/>
                </a:lnTo>
                <a:lnTo>
                  <a:pt x="166786" y="172602"/>
                </a:lnTo>
                <a:lnTo>
                  <a:pt x="186388" y="148874"/>
                </a:lnTo>
                <a:lnTo>
                  <a:pt x="210457" y="110085"/>
                </a:lnTo>
                <a:lnTo>
                  <a:pt x="225274" y="85986"/>
                </a:lnTo>
                <a:lnTo>
                  <a:pt x="231876" y="70642"/>
                </a:lnTo>
                <a:lnTo>
                  <a:pt x="237699" y="62797"/>
                </a:lnTo>
                <a:lnTo>
                  <a:pt x="237185" y="62154"/>
                </a:lnTo>
                <a:lnTo>
                  <a:pt x="231318" y="61036"/>
                </a:lnTo>
                <a:lnTo>
                  <a:pt x="230946" y="61971"/>
                </a:lnTo>
                <a:lnTo>
                  <a:pt x="230215" y="100085"/>
                </a:lnTo>
                <a:lnTo>
                  <a:pt x="231197" y="141694"/>
                </a:lnTo>
                <a:lnTo>
                  <a:pt x="242632" y="185943"/>
                </a:lnTo>
                <a:lnTo>
                  <a:pt x="257060" y="227892"/>
                </a:lnTo>
                <a:lnTo>
                  <a:pt x="274671" y="270923"/>
                </a:lnTo>
                <a:lnTo>
                  <a:pt x="283781" y="2841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566"/>
          <p:cNvSpPr/>
          <p:nvPr>
            <p:custDataLst>
              <p:tags r:id="rId3"/>
            </p:custDataLst>
          </p:nvPr>
        </p:nvSpPr>
        <p:spPr>
          <a:xfrm>
            <a:off x="5786438" y="3002139"/>
            <a:ext cx="345978" cy="399881"/>
          </a:xfrm>
          <a:custGeom>
            <a:avLst/>
            <a:gdLst/>
            <a:ahLst/>
            <a:cxnLst/>
            <a:rect l="0" t="0" r="0" b="0"/>
            <a:pathLst>
              <a:path w="345978" h="399881">
                <a:moveTo>
                  <a:pt x="26789" y="78603"/>
                </a:moveTo>
                <a:lnTo>
                  <a:pt x="26789" y="78603"/>
                </a:lnTo>
                <a:lnTo>
                  <a:pt x="26789" y="66174"/>
                </a:lnTo>
                <a:lnTo>
                  <a:pt x="29434" y="60512"/>
                </a:lnTo>
                <a:lnTo>
                  <a:pt x="39217" y="48792"/>
                </a:lnTo>
                <a:lnTo>
                  <a:pt x="80619" y="25023"/>
                </a:lnTo>
                <a:lnTo>
                  <a:pt x="117295" y="10142"/>
                </a:lnTo>
                <a:lnTo>
                  <a:pt x="156153" y="0"/>
                </a:lnTo>
                <a:lnTo>
                  <a:pt x="179882" y="3499"/>
                </a:lnTo>
                <a:lnTo>
                  <a:pt x="219856" y="19273"/>
                </a:lnTo>
                <a:lnTo>
                  <a:pt x="229344" y="27760"/>
                </a:lnTo>
                <a:lnTo>
                  <a:pt x="243519" y="44637"/>
                </a:lnTo>
                <a:lnTo>
                  <a:pt x="247137" y="56562"/>
                </a:lnTo>
                <a:lnTo>
                  <a:pt x="247753" y="70791"/>
                </a:lnTo>
                <a:lnTo>
                  <a:pt x="240063" y="96096"/>
                </a:lnTo>
                <a:lnTo>
                  <a:pt x="233695" y="108206"/>
                </a:lnTo>
                <a:lnTo>
                  <a:pt x="196193" y="150031"/>
                </a:lnTo>
                <a:lnTo>
                  <a:pt x="172589" y="169111"/>
                </a:lnTo>
                <a:lnTo>
                  <a:pt x="145513" y="182881"/>
                </a:lnTo>
                <a:lnTo>
                  <a:pt x="138094" y="185472"/>
                </a:lnTo>
                <a:lnTo>
                  <a:pt x="131490" y="189931"/>
                </a:lnTo>
                <a:lnTo>
                  <a:pt x="128339" y="190525"/>
                </a:lnTo>
                <a:lnTo>
                  <a:pt x="125247" y="189929"/>
                </a:lnTo>
                <a:lnTo>
                  <a:pt x="117895" y="186583"/>
                </a:lnTo>
                <a:lnTo>
                  <a:pt x="118284" y="185316"/>
                </a:lnTo>
                <a:lnTo>
                  <a:pt x="122580" y="178793"/>
                </a:lnTo>
                <a:lnTo>
                  <a:pt x="123933" y="173403"/>
                </a:lnTo>
                <a:lnTo>
                  <a:pt x="129826" y="167700"/>
                </a:lnTo>
                <a:lnTo>
                  <a:pt x="149778" y="155954"/>
                </a:lnTo>
                <a:lnTo>
                  <a:pt x="179957" y="151209"/>
                </a:lnTo>
                <a:lnTo>
                  <a:pt x="214581" y="152917"/>
                </a:lnTo>
                <a:lnTo>
                  <a:pt x="258996" y="166295"/>
                </a:lnTo>
                <a:lnTo>
                  <a:pt x="298873" y="187545"/>
                </a:lnTo>
                <a:lnTo>
                  <a:pt x="317970" y="206794"/>
                </a:lnTo>
                <a:lnTo>
                  <a:pt x="335072" y="233828"/>
                </a:lnTo>
                <a:lnTo>
                  <a:pt x="345359" y="264156"/>
                </a:lnTo>
                <a:lnTo>
                  <a:pt x="345977" y="278150"/>
                </a:lnTo>
                <a:lnTo>
                  <a:pt x="342944" y="294290"/>
                </a:lnTo>
                <a:lnTo>
                  <a:pt x="330918" y="315372"/>
                </a:lnTo>
                <a:lnTo>
                  <a:pt x="300639" y="346316"/>
                </a:lnTo>
                <a:lnTo>
                  <a:pt x="275940" y="361655"/>
                </a:lnTo>
                <a:lnTo>
                  <a:pt x="232056" y="385018"/>
                </a:lnTo>
                <a:lnTo>
                  <a:pt x="204356" y="395171"/>
                </a:lnTo>
                <a:lnTo>
                  <a:pt x="159943" y="399104"/>
                </a:lnTo>
                <a:lnTo>
                  <a:pt x="117693" y="399880"/>
                </a:lnTo>
                <a:lnTo>
                  <a:pt x="75540" y="399042"/>
                </a:lnTo>
                <a:lnTo>
                  <a:pt x="34887" y="392379"/>
                </a:lnTo>
                <a:lnTo>
                  <a:pt x="22781" y="389046"/>
                </a:lnTo>
                <a:lnTo>
                  <a:pt x="10387" y="384237"/>
                </a:lnTo>
                <a:lnTo>
                  <a:pt x="2051" y="382613"/>
                </a:lnTo>
                <a:lnTo>
                  <a:pt x="1368" y="381487"/>
                </a:lnTo>
                <a:lnTo>
                  <a:pt x="0" y="3732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567"/>
          <p:cNvSpPr/>
          <p:nvPr>
            <p:custDataLst>
              <p:tags r:id="rId4"/>
            </p:custDataLst>
          </p:nvPr>
        </p:nvSpPr>
        <p:spPr>
          <a:xfrm>
            <a:off x="5851120" y="3679031"/>
            <a:ext cx="299512" cy="401837"/>
          </a:xfrm>
          <a:custGeom>
            <a:avLst/>
            <a:gdLst/>
            <a:ahLst/>
            <a:cxnLst/>
            <a:rect l="0" t="0" r="0" b="0"/>
            <a:pathLst>
              <a:path w="299512" h="401837">
                <a:moveTo>
                  <a:pt x="87122" y="0"/>
                </a:moveTo>
                <a:lnTo>
                  <a:pt x="87122" y="0"/>
                </a:lnTo>
                <a:lnTo>
                  <a:pt x="87122" y="4741"/>
                </a:lnTo>
                <a:lnTo>
                  <a:pt x="84477" y="9714"/>
                </a:lnTo>
                <a:lnTo>
                  <a:pt x="79993" y="17216"/>
                </a:lnTo>
                <a:lnTo>
                  <a:pt x="63207" y="57098"/>
                </a:lnTo>
                <a:lnTo>
                  <a:pt x="48737" y="92638"/>
                </a:lnTo>
                <a:lnTo>
                  <a:pt x="35400" y="126006"/>
                </a:lnTo>
                <a:lnTo>
                  <a:pt x="25164" y="161028"/>
                </a:lnTo>
                <a:lnTo>
                  <a:pt x="12817" y="203677"/>
                </a:lnTo>
                <a:lnTo>
                  <a:pt x="1816" y="246902"/>
                </a:lnTo>
                <a:lnTo>
                  <a:pt x="0" y="274901"/>
                </a:lnTo>
                <a:lnTo>
                  <a:pt x="8016" y="315086"/>
                </a:lnTo>
                <a:lnTo>
                  <a:pt x="26777" y="345225"/>
                </a:lnTo>
                <a:lnTo>
                  <a:pt x="38474" y="354517"/>
                </a:lnTo>
                <a:lnTo>
                  <a:pt x="52602" y="360962"/>
                </a:lnTo>
                <a:lnTo>
                  <a:pt x="93393" y="365438"/>
                </a:lnTo>
                <a:lnTo>
                  <a:pt x="131245" y="358854"/>
                </a:lnTo>
                <a:lnTo>
                  <a:pt x="170031" y="347999"/>
                </a:lnTo>
                <a:lnTo>
                  <a:pt x="210876" y="336301"/>
                </a:lnTo>
                <a:lnTo>
                  <a:pt x="253176" y="310799"/>
                </a:lnTo>
                <a:lnTo>
                  <a:pt x="294943" y="274244"/>
                </a:lnTo>
                <a:lnTo>
                  <a:pt x="298550" y="265423"/>
                </a:lnTo>
                <a:lnTo>
                  <a:pt x="299511" y="260292"/>
                </a:lnTo>
                <a:lnTo>
                  <a:pt x="297934" y="251946"/>
                </a:lnTo>
                <a:lnTo>
                  <a:pt x="291468" y="241669"/>
                </a:lnTo>
                <a:lnTo>
                  <a:pt x="285098" y="235401"/>
                </a:lnTo>
                <a:lnTo>
                  <a:pt x="275653" y="229308"/>
                </a:lnTo>
                <a:lnTo>
                  <a:pt x="259180" y="225039"/>
                </a:lnTo>
                <a:lnTo>
                  <a:pt x="218057" y="223348"/>
                </a:lnTo>
                <a:lnTo>
                  <a:pt x="201214" y="224266"/>
                </a:lnTo>
                <a:lnTo>
                  <a:pt x="178153" y="235675"/>
                </a:lnTo>
                <a:lnTo>
                  <a:pt x="169583" y="243982"/>
                </a:lnTo>
                <a:lnTo>
                  <a:pt x="142036" y="282942"/>
                </a:lnTo>
                <a:lnTo>
                  <a:pt x="130072" y="300683"/>
                </a:lnTo>
                <a:lnTo>
                  <a:pt x="117127" y="342308"/>
                </a:lnTo>
                <a:lnTo>
                  <a:pt x="113995" y="385796"/>
                </a:lnTo>
                <a:lnTo>
                  <a:pt x="113922" y="396711"/>
                </a:lnTo>
                <a:lnTo>
                  <a:pt x="114910" y="398419"/>
                </a:lnTo>
                <a:lnTo>
                  <a:pt x="116561" y="399558"/>
                </a:lnTo>
                <a:lnTo>
                  <a:pt x="122841" y="4018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 name="SMARTInkShape-Group139"/>
          <p:cNvGrpSpPr/>
          <p:nvPr/>
        </p:nvGrpSpPr>
        <p:grpSpPr>
          <a:xfrm>
            <a:off x="6465094" y="3866555"/>
            <a:ext cx="241102" cy="151805"/>
            <a:chOff x="6465094" y="3866555"/>
            <a:chExt cx="241102" cy="151805"/>
          </a:xfrm>
        </p:grpSpPr>
        <p:sp>
          <p:nvSpPr>
            <p:cNvPr id="39" name="SMARTInkShape-568"/>
            <p:cNvSpPr/>
            <p:nvPr>
              <p:custDataLst>
                <p:tags r:id="rId26"/>
              </p:custDataLst>
            </p:nvPr>
          </p:nvSpPr>
          <p:spPr>
            <a:xfrm>
              <a:off x="6491883" y="3866555"/>
              <a:ext cx="205384" cy="17860"/>
            </a:xfrm>
            <a:custGeom>
              <a:avLst/>
              <a:gdLst/>
              <a:ahLst/>
              <a:cxnLst/>
              <a:rect l="0" t="0" r="0" b="0"/>
              <a:pathLst>
                <a:path w="205384" h="17860">
                  <a:moveTo>
                    <a:pt x="205383" y="0"/>
                  </a:moveTo>
                  <a:lnTo>
                    <a:pt x="205383" y="0"/>
                  </a:lnTo>
                  <a:lnTo>
                    <a:pt x="165020" y="0"/>
                  </a:lnTo>
                  <a:lnTo>
                    <a:pt x="133027" y="2645"/>
                  </a:lnTo>
                  <a:lnTo>
                    <a:pt x="89176" y="9094"/>
                  </a:lnTo>
                  <a:lnTo>
                    <a:pt x="44633" y="16509"/>
                  </a:lnTo>
                  <a:lnTo>
                    <a:pt x="0"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569"/>
            <p:cNvSpPr/>
            <p:nvPr>
              <p:custDataLst>
                <p:tags r:id="rId27"/>
              </p:custDataLst>
            </p:nvPr>
          </p:nvSpPr>
          <p:spPr>
            <a:xfrm>
              <a:off x="6465094" y="3955852"/>
              <a:ext cx="241102" cy="62508"/>
            </a:xfrm>
            <a:custGeom>
              <a:avLst/>
              <a:gdLst/>
              <a:ahLst/>
              <a:cxnLst/>
              <a:rect l="0" t="0" r="0" b="0"/>
              <a:pathLst>
                <a:path w="241102" h="62508">
                  <a:moveTo>
                    <a:pt x="241101" y="0"/>
                  </a:moveTo>
                  <a:lnTo>
                    <a:pt x="241101" y="0"/>
                  </a:lnTo>
                  <a:lnTo>
                    <a:pt x="236361" y="4740"/>
                  </a:lnTo>
                  <a:lnTo>
                    <a:pt x="231388" y="7067"/>
                  </a:lnTo>
                  <a:lnTo>
                    <a:pt x="194120" y="21249"/>
                  </a:lnTo>
                  <a:lnTo>
                    <a:pt x="159282" y="32824"/>
                  </a:lnTo>
                  <a:lnTo>
                    <a:pt x="115211" y="44664"/>
                  </a:lnTo>
                  <a:lnTo>
                    <a:pt x="80108" y="50937"/>
                  </a:lnTo>
                  <a:lnTo>
                    <a:pt x="42172" y="57796"/>
                  </a:lnTo>
                  <a:lnTo>
                    <a:pt x="0" y="62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SMARTInkShape-570"/>
          <p:cNvSpPr/>
          <p:nvPr>
            <p:custDataLst>
              <p:tags r:id="rId5"/>
            </p:custDataLst>
          </p:nvPr>
        </p:nvSpPr>
        <p:spPr>
          <a:xfrm>
            <a:off x="7000877" y="3687961"/>
            <a:ext cx="35718" cy="339329"/>
          </a:xfrm>
          <a:custGeom>
            <a:avLst/>
            <a:gdLst/>
            <a:ahLst/>
            <a:cxnLst/>
            <a:rect l="0" t="0" r="0" b="0"/>
            <a:pathLst>
              <a:path w="35718" h="339329">
                <a:moveTo>
                  <a:pt x="8928" y="0"/>
                </a:moveTo>
                <a:lnTo>
                  <a:pt x="8928" y="0"/>
                </a:lnTo>
                <a:lnTo>
                  <a:pt x="4187" y="0"/>
                </a:lnTo>
                <a:lnTo>
                  <a:pt x="2791" y="992"/>
                </a:lnTo>
                <a:lnTo>
                  <a:pt x="1860" y="2646"/>
                </a:lnTo>
                <a:lnTo>
                  <a:pt x="366" y="7689"/>
                </a:lnTo>
                <a:lnTo>
                  <a:pt x="13" y="47710"/>
                </a:lnTo>
                <a:lnTo>
                  <a:pt x="0" y="89700"/>
                </a:lnTo>
                <a:lnTo>
                  <a:pt x="2644" y="125095"/>
                </a:lnTo>
                <a:lnTo>
                  <a:pt x="9092" y="169674"/>
                </a:lnTo>
                <a:lnTo>
                  <a:pt x="21248" y="209574"/>
                </a:lnTo>
                <a:lnTo>
                  <a:pt x="26058" y="250583"/>
                </a:lnTo>
                <a:lnTo>
                  <a:pt x="29216" y="274338"/>
                </a:lnTo>
                <a:lnTo>
                  <a:pt x="34861" y="299130"/>
                </a:lnTo>
                <a:lnTo>
                  <a:pt x="35717" y="3393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571"/>
          <p:cNvSpPr/>
          <p:nvPr>
            <p:custDataLst>
              <p:tags r:id="rId6"/>
            </p:custDataLst>
          </p:nvPr>
        </p:nvSpPr>
        <p:spPr>
          <a:xfrm>
            <a:off x="7447408" y="3697403"/>
            <a:ext cx="232124" cy="249520"/>
          </a:xfrm>
          <a:custGeom>
            <a:avLst/>
            <a:gdLst/>
            <a:ahLst/>
            <a:cxnLst/>
            <a:rect l="0" t="0" r="0" b="0"/>
            <a:pathLst>
              <a:path w="232124" h="249520">
                <a:moveTo>
                  <a:pt x="178545" y="44136"/>
                </a:moveTo>
                <a:lnTo>
                  <a:pt x="178545" y="44136"/>
                </a:lnTo>
                <a:lnTo>
                  <a:pt x="173804" y="39396"/>
                </a:lnTo>
                <a:lnTo>
                  <a:pt x="171477" y="34422"/>
                </a:lnTo>
                <a:lnTo>
                  <a:pt x="170856" y="31707"/>
                </a:lnTo>
                <a:lnTo>
                  <a:pt x="169451" y="29897"/>
                </a:lnTo>
                <a:lnTo>
                  <a:pt x="165242" y="27886"/>
                </a:lnTo>
                <a:lnTo>
                  <a:pt x="163724" y="26357"/>
                </a:lnTo>
                <a:lnTo>
                  <a:pt x="156345" y="13989"/>
                </a:lnTo>
                <a:lnTo>
                  <a:pt x="143635" y="5328"/>
                </a:lnTo>
                <a:lnTo>
                  <a:pt x="132042" y="1218"/>
                </a:lnTo>
                <a:lnTo>
                  <a:pt x="122323" y="0"/>
                </a:lnTo>
                <a:lnTo>
                  <a:pt x="108419" y="4380"/>
                </a:lnTo>
                <a:lnTo>
                  <a:pt x="68315" y="32507"/>
                </a:lnTo>
                <a:lnTo>
                  <a:pt x="56463" y="42605"/>
                </a:lnTo>
                <a:lnTo>
                  <a:pt x="28472" y="84694"/>
                </a:lnTo>
                <a:lnTo>
                  <a:pt x="6318" y="129117"/>
                </a:lnTo>
                <a:lnTo>
                  <a:pt x="790" y="167113"/>
                </a:lnTo>
                <a:lnTo>
                  <a:pt x="0" y="205964"/>
                </a:lnTo>
                <a:lnTo>
                  <a:pt x="976" y="208576"/>
                </a:lnTo>
                <a:lnTo>
                  <a:pt x="2619" y="210317"/>
                </a:lnTo>
                <a:lnTo>
                  <a:pt x="9671" y="215414"/>
                </a:lnTo>
                <a:lnTo>
                  <a:pt x="12385" y="217853"/>
                </a:lnTo>
                <a:lnTo>
                  <a:pt x="16178" y="218486"/>
                </a:lnTo>
                <a:lnTo>
                  <a:pt x="42192" y="214613"/>
                </a:lnTo>
                <a:lnTo>
                  <a:pt x="53782" y="208870"/>
                </a:lnTo>
                <a:lnTo>
                  <a:pt x="91916" y="184717"/>
                </a:lnTo>
                <a:lnTo>
                  <a:pt x="107301" y="173093"/>
                </a:lnTo>
                <a:lnTo>
                  <a:pt x="144567" y="131194"/>
                </a:lnTo>
                <a:lnTo>
                  <a:pt x="176437" y="88828"/>
                </a:lnTo>
                <a:lnTo>
                  <a:pt x="193574" y="62783"/>
                </a:lnTo>
                <a:lnTo>
                  <a:pt x="196390" y="53116"/>
                </a:lnTo>
                <a:lnTo>
                  <a:pt x="196401" y="57821"/>
                </a:lnTo>
                <a:lnTo>
                  <a:pt x="188302" y="92214"/>
                </a:lnTo>
                <a:lnTo>
                  <a:pt x="187548" y="133657"/>
                </a:lnTo>
                <a:lnTo>
                  <a:pt x="190135" y="162324"/>
                </a:lnTo>
                <a:lnTo>
                  <a:pt x="205568" y="204271"/>
                </a:lnTo>
                <a:lnTo>
                  <a:pt x="232123" y="2495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6" name="SMARTInkShape-Group142"/>
          <p:cNvGrpSpPr/>
          <p:nvPr/>
        </p:nvGrpSpPr>
        <p:grpSpPr>
          <a:xfrm>
            <a:off x="6331148" y="4580930"/>
            <a:ext cx="285751" cy="80355"/>
            <a:chOff x="6331148" y="4580930"/>
            <a:chExt cx="285751" cy="80355"/>
          </a:xfrm>
        </p:grpSpPr>
        <p:sp>
          <p:nvSpPr>
            <p:cNvPr id="44" name="SMARTInkShape-572"/>
            <p:cNvSpPr/>
            <p:nvPr>
              <p:custDataLst>
                <p:tags r:id="rId24"/>
              </p:custDataLst>
            </p:nvPr>
          </p:nvSpPr>
          <p:spPr>
            <a:xfrm>
              <a:off x="6340078" y="4580930"/>
              <a:ext cx="276821" cy="26790"/>
            </a:xfrm>
            <a:custGeom>
              <a:avLst/>
              <a:gdLst/>
              <a:ahLst/>
              <a:cxnLst/>
              <a:rect l="0" t="0" r="0" b="0"/>
              <a:pathLst>
                <a:path w="276821" h="26790">
                  <a:moveTo>
                    <a:pt x="276820" y="26789"/>
                  </a:moveTo>
                  <a:lnTo>
                    <a:pt x="276820" y="26789"/>
                  </a:lnTo>
                  <a:lnTo>
                    <a:pt x="272080" y="22048"/>
                  </a:lnTo>
                  <a:lnTo>
                    <a:pt x="267107" y="19721"/>
                  </a:lnTo>
                  <a:lnTo>
                    <a:pt x="227824" y="8837"/>
                  </a:lnTo>
                  <a:lnTo>
                    <a:pt x="192949" y="2039"/>
                  </a:lnTo>
                  <a:lnTo>
                    <a:pt x="152876" y="403"/>
                  </a:lnTo>
                  <a:lnTo>
                    <a:pt x="109169" y="79"/>
                  </a:lnTo>
                  <a:lnTo>
                    <a:pt x="64963" y="15"/>
                  </a:lnTo>
                  <a:lnTo>
                    <a:pt x="25312" y="2"/>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573"/>
            <p:cNvSpPr/>
            <p:nvPr>
              <p:custDataLst>
                <p:tags r:id="rId25"/>
              </p:custDataLst>
            </p:nvPr>
          </p:nvSpPr>
          <p:spPr>
            <a:xfrm>
              <a:off x="6331148" y="4634508"/>
              <a:ext cx="285751" cy="26777"/>
            </a:xfrm>
            <a:custGeom>
              <a:avLst/>
              <a:gdLst/>
              <a:ahLst/>
              <a:cxnLst/>
              <a:rect l="0" t="0" r="0" b="0"/>
              <a:pathLst>
                <a:path w="285751" h="26777">
                  <a:moveTo>
                    <a:pt x="285750" y="0"/>
                  </a:moveTo>
                  <a:lnTo>
                    <a:pt x="285750" y="0"/>
                  </a:lnTo>
                  <a:lnTo>
                    <a:pt x="285750" y="4740"/>
                  </a:lnTo>
                  <a:lnTo>
                    <a:pt x="284758" y="6137"/>
                  </a:lnTo>
                  <a:lnTo>
                    <a:pt x="283105" y="7068"/>
                  </a:lnTo>
                  <a:lnTo>
                    <a:pt x="239302" y="23147"/>
                  </a:lnTo>
                  <a:lnTo>
                    <a:pt x="202382" y="26070"/>
                  </a:lnTo>
                  <a:lnTo>
                    <a:pt x="166129" y="26576"/>
                  </a:lnTo>
                  <a:lnTo>
                    <a:pt x="126614" y="26726"/>
                  </a:lnTo>
                  <a:lnTo>
                    <a:pt x="82447" y="26776"/>
                  </a:lnTo>
                  <a:lnTo>
                    <a:pt x="38639" y="24141"/>
                  </a:lnTo>
                  <a:lnTo>
                    <a:pt x="9970" y="15765"/>
                  </a:ln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SMARTInkShape-574"/>
          <p:cNvSpPr/>
          <p:nvPr>
            <p:custDataLst>
              <p:tags r:id="rId7"/>
            </p:custDataLst>
          </p:nvPr>
        </p:nvSpPr>
        <p:spPr>
          <a:xfrm>
            <a:off x="7265871" y="3554016"/>
            <a:ext cx="145771" cy="500063"/>
          </a:xfrm>
          <a:custGeom>
            <a:avLst/>
            <a:gdLst/>
            <a:ahLst/>
            <a:cxnLst/>
            <a:rect l="0" t="0" r="0" b="0"/>
            <a:pathLst>
              <a:path w="145771" h="500063">
                <a:moveTo>
                  <a:pt x="56473" y="0"/>
                </a:moveTo>
                <a:lnTo>
                  <a:pt x="56473" y="0"/>
                </a:lnTo>
                <a:lnTo>
                  <a:pt x="56473" y="4740"/>
                </a:lnTo>
                <a:lnTo>
                  <a:pt x="29868" y="47854"/>
                </a:lnTo>
                <a:lnTo>
                  <a:pt x="18714" y="81868"/>
                </a:lnTo>
                <a:lnTo>
                  <a:pt x="9125" y="118625"/>
                </a:lnTo>
                <a:lnTo>
                  <a:pt x="0" y="159392"/>
                </a:lnTo>
                <a:lnTo>
                  <a:pt x="493" y="198150"/>
                </a:lnTo>
                <a:lnTo>
                  <a:pt x="2183" y="239509"/>
                </a:lnTo>
                <a:lnTo>
                  <a:pt x="2684" y="278443"/>
                </a:lnTo>
                <a:lnTo>
                  <a:pt x="7573" y="315114"/>
                </a:lnTo>
                <a:lnTo>
                  <a:pt x="15305" y="351115"/>
                </a:lnTo>
                <a:lnTo>
                  <a:pt x="27799" y="391707"/>
                </a:lnTo>
                <a:lnTo>
                  <a:pt x="45701" y="428388"/>
                </a:lnTo>
                <a:lnTo>
                  <a:pt x="53670" y="444394"/>
                </a:lnTo>
                <a:lnTo>
                  <a:pt x="80700" y="471001"/>
                </a:lnTo>
                <a:lnTo>
                  <a:pt x="123946" y="495786"/>
                </a:lnTo>
                <a:lnTo>
                  <a:pt x="145770" y="500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575"/>
          <p:cNvSpPr/>
          <p:nvPr>
            <p:custDataLst>
              <p:tags r:id="rId8"/>
            </p:custDataLst>
          </p:nvPr>
        </p:nvSpPr>
        <p:spPr>
          <a:xfrm>
            <a:off x="7795617" y="3554016"/>
            <a:ext cx="213024" cy="562571"/>
          </a:xfrm>
          <a:custGeom>
            <a:avLst/>
            <a:gdLst/>
            <a:ahLst/>
            <a:cxnLst/>
            <a:rect l="0" t="0" r="0" b="0"/>
            <a:pathLst>
              <a:path w="213024" h="562571">
                <a:moveTo>
                  <a:pt x="0" y="0"/>
                </a:moveTo>
                <a:lnTo>
                  <a:pt x="0" y="0"/>
                </a:lnTo>
                <a:lnTo>
                  <a:pt x="40139" y="41131"/>
                </a:lnTo>
                <a:lnTo>
                  <a:pt x="72311" y="79378"/>
                </a:lnTo>
                <a:lnTo>
                  <a:pt x="112069" y="120631"/>
                </a:lnTo>
                <a:lnTo>
                  <a:pt x="141685" y="155246"/>
                </a:lnTo>
                <a:lnTo>
                  <a:pt x="164571" y="190638"/>
                </a:lnTo>
                <a:lnTo>
                  <a:pt x="183920" y="226259"/>
                </a:lnTo>
                <a:lnTo>
                  <a:pt x="197480" y="261950"/>
                </a:lnTo>
                <a:lnTo>
                  <a:pt x="207781" y="297659"/>
                </a:lnTo>
                <a:lnTo>
                  <a:pt x="213023" y="339145"/>
                </a:lnTo>
                <a:lnTo>
                  <a:pt x="211412" y="381882"/>
                </a:lnTo>
                <a:lnTo>
                  <a:pt x="201833" y="424022"/>
                </a:lnTo>
                <a:lnTo>
                  <a:pt x="190387" y="463434"/>
                </a:lnTo>
                <a:lnTo>
                  <a:pt x="180545" y="489871"/>
                </a:lnTo>
                <a:lnTo>
                  <a:pt x="158994" y="528057"/>
                </a:lnTo>
                <a:lnTo>
                  <a:pt x="149709" y="539954"/>
                </a:lnTo>
                <a:lnTo>
                  <a:pt x="140951" y="548550"/>
                </a:lnTo>
                <a:lnTo>
                  <a:pt x="133946" y="5625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1" name="SMARTInkShape-Group145"/>
          <p:cNvGrpSpPr/>
          <p:nvPr/>
        </p:nvGrpSpPr>
        <p:grpSpPr>
          <a:xfrm>
            <a:off x="6911578" y="4116589"/>
            <a:ext cx="1026915" cy="330396"/>
            <a:chOff x="6911578" y="4116589"/>
            <a:chExt cx="1026915" cy="330396"/>
          </a:xfrm>
        </p:grpSpPr>
        <p:sp>
          <p:nvSpPr>
            <p:cNvPr id="49" name="SMARTInkShape-576"/>
            <p:cNvSpPr/>
            <p:nvPr>
              <p:custDataLst>
                <p:tags r:id="rId22"/>
              </p:custDataLst>
            </p:nvPr>
          </p:nvSpPr>
          <p:spPr>
            <a:xfrm>
              <a:off x="6911578" y="4116589"/>
              <a:ext cx="1026915" cy="26787"/>
            </a:xfrm>
            <a:custGeom>
              <a:avLst/>
              <a:gdLst/>
              <a:ahLst/>
              <a:cxnLst/>
              <a:rect l="0" t="0" r="0" b="0"/>
              <a:pathLst>
                <a:path w="1026915" h="26787">
                  <a:moveTo>
                    <a:pt x="1026914" y="8927"/>
                  </a:moveTo>
                  <a:lnTo>
                    <a:pt x="1026914" y="8927"/>
                  </a:lnTo>
                  <a:lnTo>
                    <a:pt x="991171" y="8927"/>
                  </a:lnTo>
                  <a:lnTo>
                    <a:pt x="955470" y="8927"/>
                  </a:lnTo>
                  <a:lnTo>
                    <a:pt x="919756" y="6281"/>
                  </a:lnTo>
                  <a:lnTo>
                    <a:pt x="881393" y="1859"/>
                  </a:lnTo>
                  <a:lnTo>
                    <a:pt x="852105" y="824"/>
                  </a:lnTo>
                  <a:lnTo>
                    <a:pt x="819245" y="365"/>
                  </a:lnTo>
                  <a:lnTo>
                    <a:pt x="784796" y="160"/>
                  </a:lnTo>
                  <a:lnTo>
                    <a:pt x="749642" y="70"/>
                  </a:lnTo>
                  <a:lnTo>
                    <a:pt x="714174" y="29"/>
                  </a:lnTo>
                  <a:lnTo>
                    <a:pt x="675921" y="12"/>
                  </a:lnTo>
                  <a:lnTo>
                    <a:pt x="636761" y="3"/>
                  </a:lnTo>
                  <a:lnTo>
                    <a:pt x="599512" y="0"/>
                  </a:lnTo>
                  <a:lnTo>
                    <a:pt x="563114" y="2644"/>
                  </a:lnTo>
                  <a:lnTo>
                    <a:pt x="526101" y="6135"/>
                  </a:lnTo>
                  <a:lnTo>
                    <a:pt x="486500" y="7686"/>
                  </a:lnTo>
                  <a:lnTo>
                    <a:pt x="448394" y="8375"/>
                  </a:lnTo>
                  <a:lnTo>
                    <a:pt x="410622" y="8682"/>
                  </a:lnTo>
                  <a:lnTo>
                    <a:pt x="370684" y="8818"/>
                  </a:lnTo>
                  <a:lnTo>
                    <a:pt x="332428" y="8878"/>
                  </a:lnTo>
                  <a:lnTo>
                    <a:pt x="295581" y="8905"/>
                  </a:lnTo>
                  <a:lnTo>
                    <a:pt x="259362" y="8917"/>
                  </a:lnTo>
                  <a:lnTo>
                    <a:pt x="223421" y="8922"/>
                  </a:lnTo>
                  <a:lnTo>
                    <a:pt x="188595" y="9917"/>
                  </a:lnTo>
                  <a:lnTo>
                    <a:pt x="156580" y="13667"/>
                  </a:lnTo>
                  <a:lnTo>
                    <a:pt x="125815" y="15994"/>
                  </a:lnTo>
                  <a:lnTo>
                    <a:pt x="85896" y="17304"/>
                  </a:lnTo>
                  <a:lnTo>
                    <a:pt x="57862" y="20339"/>
                  </a:lnTo>
                  <a:lnTo>
                    <a:pt x="20881" y="26220"/>
                  </a:lnTo>
                  <a:lnTo>
                    <a:pt x="0" y="267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577"/>
            <p:cNvSpPr/>
            <p:nvPr>
              <p:custDataLst>
                <p:tags r:id="rId23"/>
              </p:custDataLst>
            </p:nvPr>
          </p:nvSpPr>
          <p:spPr>
            <a:xfrm>
              <a:off x="7313414" y="4170164"/>
              <a:ext cx="44650" cy="276821"/>
            </a:xfrm>
            <a:custGeom>
              <a:avLst/>
              <a:gdLst/>
              <a:ahLst/>
              <a:cxnLst/>
              <a:rect l="0" t="0" r="0" b="0"/>
              <a:pathLst>
                <a:path w="44650" h="276821">
                  <a:moveTo>
                    <a:pt x="44649" y="0"/>
                  </a:moveTo>
                  <a:lnTo>
                    <a:pt x="44649" y="0"/>
                  </a:lnTo>
                  <a:lnTo>
                    <a:pt x="44649" y="4740"/>
                  </a:lnTo>
                  <a:lnTo>
                    <a:pt x="43656" y="6137"/>
                  </a:lnTo>
                  <a:lnTo>
                    <a:pt x="42003" y="7068"/>
                  </a:lnTo>
                  <a:lnTo>
                    <a:pt x="39908" y="7689"/>
                  </a:lnTo>
                  <a:lnTo>
                    <a:pt x="38512" y="9094"/>
                  </a:lnTo>
                  <a:lnTo>
                    <a:pt x="36960" y="13302"/>
                  </a:lnTo>
                  <a:lnTo>
                    <a:pt x="33237" y="36687"/>
                  </a:lnTo>
                  <a:lnTo>
                    <a:pt x="28699" y="53865"/>
                  </a:lnTo>
                  <a:lnTo>
                    <a:pt x="24709" y="71522"/>
                  </a:lnTo>
                  <a:lnTo>
                    <a:pt x="20904" y="84374"/>
                  </a:lnTo>
                  <a:lnTo>
                    <a:pt x="18260" y="125543"/>
                  </a:lnTo>
                  <a:lnTo>
                    <a:pt x="10844" y="162666"/>
                  </a:lnTo>
                  <a:lnTo>
                    <a:pt x="9042" y="203238"/>
                  </a:lnTo>
                  <a:lnTo>
                    <a:pt x="8933" y="243577"/>
                  </a:lnTo>
                  <a:lnTo>
                    <a:pt x="6285" y="249808"/>
                  </a:lnTo>
                  <a:lnTo>
                    <a:pt x="2794" y="255885"/>
                  </a:lnTo>
                  <a:lnTo>
                    <a:pt x="552" y="267871"/>
                  </a:lnTo>
                  <a:lnTo>
                    <a:pt x="0" y="276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SMARTInkShape-Group146"/>
          <p:cNvGrpSpPr/>
          <p:nvPr/>
        </p:nvGrpSpPr>
        <p:grpSpPr>
          <a:xfrm>
            <a:off x="5759648" y="4093584"/>
            <a:ext cx="723306" cy="398050"/>
            <a:chOff x="5759648" y="4093584"/>
            <a:chExt cx="723306" cy="398050"/>
          </a:xfrm>
        </p:grpSpPr>
        <p:sp>
          <p:nvSpPr>
            <p:cNvPr id="52" name="SMARTInkShape-578"/>
            <p:cNvSpPr/>
            <p:nvPr>
              <p:custDataLst>
                <p:tags r:id="rId20"/>
              </p:custDataLst>
            </p:nvPr>
          </p:nvSpPr>
          <p:spPr>
            <a:xfrm>
              <a:off x="5759648" y="4093584"/>
              <a:ext cx="723306" cy="23003"/>
            </a:xfrm>
            <a:custGeom>
              <a:avLst/>
              <a:gdLst/>
              <a:ahLst/>
              <a:cxnLst/>
              <a:rect l="0" t="0" r="0" b="0"/>
              <a:pathLst>
                <a:path w="723306" h="23003">
                  <a:moveTo>
                    <a:pt x="723305" y="5143"/>
                  </a:moveTo>
                  <a:lnTo>
                    <a:pt x="723305" y="5143"/>
                  </a:lnTo>
                  <a:lnTo>
                    <a:pt x="680988" y="5143"/>
                  </a:lnTo>
                  <a:lnTo>
                    <a:pt x="642069" y="7788"/>
                  </a:lnTo>
                  <a:lnTo>
                    <a:pt x="607048" y="12831"/>
                  </a:lnTo>
                  <a:lnTo>
                    <a:pt x="564337" y="13827"/>
                  </a:lnTo>
                  <a:lnTo>
                    <a:pt x="528478" y="13999"/>
                  </a:lnTo>
                  <a:lnTo>
                    <a:pt x="487867" y="14051"/>
                  </a:lnTo>
                  <a:lnTo>
                    <a:pt x="449265" y="14066"/>
                  </a:lnTo>
                  <a:lnTo>
                    <a:pt x="406849" y="13078"/>
                  </a:lnTo>
                  <a:lnTo>
                    <a:pt x="362863" y="7935"/>
                  </a:lnTo>
                  <a:lnTo>
                    <a:pt x="319403" y="5970"/>
                  </a:lnTo>
                  <a:lnTo>
                    <a:pt x="279957" y="5388"/>
                  </a:lnTo>
                  <a:lnTo>
                    <a:pt x="238283" y="5215"/>
                  </a:lnTo>
                  <a:lnTo>
                    <a:pt x="200359" y="5164"/>
                  </a:lnTo>
                  <a:lnTo>
                    <a:pt x="164979" y="4157"/>
                  </a:lnTo>
                  <a:lnTo>
                    <a:pt x="134211" y="0"/>
                  </a:lnTo>
                  <a:lnTo>
                    <a:pt x="94054" y="3833"/>
                  </a:lnTo>
                  <a:lnTo>
                    <a:pt x="54021" y="5962"/>
                  </a:lnTo>
                  <a:lnTo>
                    <a:pt x="11776" y="16157"/>
                  </a:lnTo>
                  <a:lnTo>
                    <a:pt x="0" y="230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579"/>
            <p:cNvSpPr/>
            <p:nvPr>
              <p:custDataLst>
                <p:tags r:id="rId21"/>
              </p:custDataLst>
            </p:nvPr>
          </p:nvSpPr>
          <p:spPr>
            <a:xfrm>
              <a:off x="5911453" y="4214813"/>
              <a:ext cx="53579" cy="276821"/>
            </a:xfrm>
            <a:custGeom>
              <a:avLst/>
              <a:gdLst/>
              <a:ahLst/>
              <a:cxnLst/>
              <a:rect l="0" t="0" r="0" b="0"/>
              <a:pathLst>
                <a:path w="53579" h="276821">
                  <a:moveTo>
                    <a:pt x="53578" y="0"/>
                  </a:moveTo>
                  <a:lnTo>
                    <a:pt x="53578" y="0"/>
                  </a:lnTo>
                  <a:lnTo>
                    <a:pt x="44659" y="0"/>
                  </a:lnTo>
                  <a:lnTo>
                    <a:pt x="43657" y="22360"/>
                  </a:lnTo>
                  <a:lnTo>
                    <a:pt x="36961" y="50802"/>
                  </a:lnTo>
                  <a:lnTo>
                    <a:pt x="33236" y="90107"/>
                  </a:lnTo>
                  <a:lnTo>
                    <a:pt x="26646" y="133060"/>
                  </a:lnTo>
                  <a:lnTo>
                    <a:pt x="19212" y="170919"/>
                  </a:lnTo>
                  <a:lnTo>
                    <a:pt x="15391" y="204764"/>
                  </a:lnTo>
                  <a:lnTo>
                    <a:pt x="10844" y="223059"/>
                  </a:lnTo>
                  <a:lnTo>
                    <a:pt x="8789" y="234074"/>
                  </a:lnTo>
                  <a:lnTo>
                    <a:pt x="1354" y="252474"/>
                  </a:lnTo>
                  <a:lnTo>
                    <a:pt x="0" y="276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 name="SMARTInkShape-580"/>
          <p:cNvSpPr/>
          <p:nvPr>
            <p:custDataLst>
              <p:tags r:id="rId9"/>
            </p:custDataLst>
          </p:nvPr>
        </p:nvSpPr>
        <p:spPr>
          <a:xfrm>
            <a:off x="6813607" y="4580975"/>
            <a:ext cx="285496" cy="212346"/>
          </a:xfrm>
          <a:custGeom>
            <a:avLst/>
            <a:gdLst/>
            <a:ahLst/>
            <a:cxnLst/>
            <a:rect l="0" t="0" r="0" b="0"/>
            <a:pathLst>
              <a:path w="285496" h="212346">
                <a:moveTo>
                  <a:pt x="196198" y="35673"/>
                </a:moveTo>
                <a:lnTo>
                  <a:pt x="196198" y="35673"/>
                </a:lnTo>
                <a:lnTo>
                  <a:pt x="200938" y="30933"/>
                </a:lnTo>
                <a:lnTo>
                  <a:pt x="201342" y="29537"/>
                </a:lnTo>
                <a:lnTo>
                  <a:pt x="200619" y="28606"/>
                </a:lnTo>
                <a:lnTo>
                  <a:pt x="197071" y="27112"/>
                </a:lnTo>
                <a:lnTo>
                  <a:pt x="195378" y="19687"/>
                </a:lnTo>
                <a:lnTo>
                  <a:pt x="183791" y="5762"/>
                </a:lnTo>
                <a:lnTo>
                  <a:pt x="178117" y="2536"/>
                </a:lnTo>
                <a:lnTo>
                  <a:pt x="166697" y="720"/>
                </a:lnTo>
                <a:lnTo>
                  <a:pt x="127578" y="0"/>
                </a:lnTo>
                <a:lnTo>
                  <a:pt x="105090" y="4709"/>
                </a:lnTo>
                <a:lnTo>
                  <a:pt x="65679" y="28454"/>
                </a:lnTo>
                <a:lnTo>
                  <a:pt x="25112" y="65328"/>
                </a:lnTo>
                <a:lnTo>
                  <a:pt x="9569" y="91875"/>
                </a:lnTo>
                <a:lnTo>
                  <a:pt x="2656" y="116818"/>
                </a:lnTo>
                <a:lnTo>
                  <a:pt x="0" y="159974"/>
                </a:lnTo>
                <a:lnTo>
                  <a:pt x="850" y="172278"/>
                </a:lnTo>
                <a:lnTo>
                  <a:pt x="6907" y="189368"/>
                </a:lnTo>
                <a:lnTo>
                  <a:pt x="20740" y="207779"/>
                </a:lnTo>
                <a:lnTo>
                  <a:pt x="26605" y="211384"/>
                </a:lnTo>
                <a:lnTo>
                  <a:pt x="29557" y="212345"/>
                </a:lnTo>
                <a:lnTo>
                  <a:pt x="32518" y="211994"/>
                </a:lnTo>
                <a:lnTo>
                  <a:pt x="47046" y="206946"/>
                </a:lnTo>
                <a:lnTo>
                  <a:pt x="52114" y="206410"/>
                </a:lnTo>
                <a:lnTo>
                  <a:pt x="56486" y="204068"/>
                </a:lnTo>
                <a:lnTo>
                  <a:pt x="83027" y="174938"/>
                </a:lnTo>
                <a:lnTo>
                  <a:pt x="113791" y="131217"/>
                </a:lnTo>
                <a:lnTo>
                  <a:pt x="133511" y="89800"/>
                </a:lnTo>
                <a:lnTo>
                  <a:pt x="157829" y="45402"/>
                </a:lnTo>
                <a:lnTo>
                  <a:pt x="160433" y="35842"/>
                </a:lnTo>
                <a:lnTo>
                  <a:pt x="160466" y="40464"/>
                </a:lnTo>
                <a:lnTo>
                  <a:pt x="157826" y="45409"/>
                </a:lnTo>
                <a:lnTo>
                  <a:pt x="155734" y="48117"/>
                </a:lnTo>
                <a:lnTo>
                  <a:pt x="153409" y="56417"/>
                </a:lnTo>
                <a:lnTo>
                  <a:pt x="151658" y="95374"/>
                </a:lnTo>
                <a:lnTo>
                  <a:pt x="154244" y="104541"/>
                </a:lnTo>
                <a:lnTo>
                  <a:pt x="157708" y="112914"/>
                </a:lnTo>
                <a:lnTo>
                  <a:pt x="159247" y="123250"/>
                </a:lnTo>
                <a:lnTo>
                  <a:pt x="161642" y="126800"/>
                </a:lnTo>
                <a:lnTo>
                  <a:pt x="165224" y="129167"/>
                </a:lnTo>
                <a:lnTo>
                  <a:pt x="173501" y="132788"/>
                </a:lnTo>
                <a:lnTo>
                  <a:pt x="199194" y="147954"/>
                </a:lnTo>
                <a:lnTo>
                  <a:pt x="211197" y="150632"/>
                </a:lnTo>
                <a:lnTo>
                  <a:pt x="226880" y="152417"/>
                </a:lnTo>
                <a:lnTo>
                  <a:pt x="260770" y="159833"/>
                </a:lnTo>
                <a:lnTo>
                  <a:pt x="285495" y="1606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581"/>
          <p:cNvSpPr/>
          <p:nvPr>
            <p:custDataLst>
              <p:tags r:id="rId10"/>
            </p:custDataLst>
          </p:nvPr>
        </p:nvSpPr>
        <p:spPr>
          <a:xfrm>
            <a:off x="5848995" y="4500563"/>
            <a:ext cx="258341" cy="392907"/>
          </a:xfrm>
          <a:custGeom>
            <a:avLst/>
            <a:gdLst/>
            <a:ahLst/>
            <a:cxnLst/>
            <a:rect l="0" t="0" r="0" b="0"/>
            <a:pathLst>
              <a:path w="258341" h="392907">
                <a:moveTo>
                  <a:pt x="116036" y="0"/>
                </a:moveTo>
                <a:lnTo>
                  <a:pt x="116036" y="0"/>
                </a:lnTo>
                <a:lnTo>
                  <a:pt x="73719" y="42317"/>
                </a:lnTo>
                <a:lnTo>
                  <a:pt x="51581" y="83882"/>
                </a:lnTo>
                <a:lnTo>
                  <a:pt x="35092" y="117127"/>
                </a:lnTo>
                <a:lnTo>
                  <a:pt x="20285" y="152113"/>
                </a:lnTo>
                <a:lnTo>
                  <a:pt x="9613" y="190260"/>
                </a:lnTo>
                <a:lnTo>
                  <a:pt x="2814" y="230337"/>
                </a:lnTo>
                <a:lnTo>
                  <a:pt x="516" y="274694"/>
                </a:lnTo>
                <a:lnTo>
                  <a:pt x="62" y="312118"/>
                </a:lnTo>
                <a:lnTo>
                  <a:pt x="0" y="330211"/>
                </a:lnTo>
                <a:lnTo>
                  <a:pt x="5264" y="345528"/>
                </a:lnTo>
                <a:lnTo>
                  <a:pt x="29504" y="385029"/>
                </a:lnTo>
                <a:lnTo>
                  <a:pt x="38221" y="389405"/>
                </a:lnTo>
                <a:lnTo>
                  <a:pt x="77491" y="392701"/>
                </a:lnTo>
                <a:lnTo>
                  <a:pt x="99985" y="388105"/>
                </a:lnTo>
                <a:lnTo>
                  <a:pt x="144225" y="359481"/>
                </a:lnTo>
                <a:lnTo>
                  <a:pt x="188838" y="324385"/>
                </a:lnTo>
                <a:lnTo>
                  <a:pt x="228743" y="281032"/>
                </a:lnTo>
                <a:lnTo>
                  <a:pt x="252400" y="244186"/>
                </a:lnTo>
                <a:lnTo>
                  <a:pt x="256982" y="226250"/>
                </a:lnTo>
                <a:lnTo>
                  <a:pt x="258340" y="208369"/>
                </a:lnTo>
                <a:lnTo>
                  <a:pt x="256011" y="199103"/>
                </a:lnTo>
                <a:lnTo>
                  <a:pt x="246432" y="185070"/>
                </a:lnTo>
                <a:lnTo>
                  <a:pt x="221407" y="166733"/>
                </a:lnTo>
                <a:lnTo>
                  <a:pt x="216049" y="165725"/>
                </a:lnTo>
                <a:lnTo>
                  <a:pt x="195279" y="169048"/>
                </a:lnTo>
                <a:lnTo>
                  <a:pt x="163905" y="181881"/>
                </a:lnTo>
                <a:lnTo>
                  <a:pt x="122996" y="225757"/>
                </a:lnTo>
                <a:lnTo>
                  <a:pt x="104654" y="255923"/>
                </a:lnTo>
                <a:lnTo>
                  <a:pt x="99457" y="285921"/>
                </a:lnTo>
                <a:lnTo>
                  <a:pt x="98252" y="330234"/>
                </a:lnTo>
                <a:lnTo>
                  <a:pt x="99172" y="371880"/>
                </a:lnTo>
                <a:lnTo>
                  <a:pt x="107107" y="392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9" name="SMARTInkShape-Group149"/>
          <p:cNvGrpSpPr/>
          <p:nvPr/>
        </p:nvGrpSpPr>
        <p:grpSpPr>
          <a:xfrm>
            <a:off x="5279365" y="3321844"/>
            <a:ext cx="2049403" cy="1874662"/>
            <a:chOff x="5279365" y="3321844"/>
            <a:chExt cx="2049403" cy="1874662"/>
          </a:xfrm>
        </p:grpSpPr>
        <p:sp>
          <p:nvSpPr>
            <p:cNvPr id="57" name="SMARTInkShape-582"/>
            <p:cNvSpPr/>
            <p:nvPr>
              <p:custDataLst>
                <p:tags r:id="rId18"/>
              </p:custDataLst>
            </p:nvPr>
          </p:nvSpPr>
          <p:spPr>
            <a:xfrm>
              <a:off x="5581055" y="4286865"/>
              <a:ext cx="1747713" cy="909641"/>
            </a:xfrm>
            <a:custGeom>
              <a:avLst/>
              <a:gdLst/>
              <a:ahLst/>
              <a:cxnLst/>
              <a:rect l="0" t="0" r="0" b="0"/>
              <a:pathLst>
                <a:path w="1747713" h="909641">
                  <a:moveTo>
                    <a:pt x="0" y="481588"/>
                  </a:moveTo>
                  <a:lnTo>
                    <a:pt x="0" y="481588"/>
                  </a:lnTo>
                  <a:lnTo>
                    <a:pt x="992" y="441687"/>
                  </a:lnTo>
                  <a:lnTo>
                    <a:pt x="8121" y="423684"/>
                  </a:lnTo>
                  <a:lnTo>
                    <a:pt x="38159" y="382792"/>
                  </a:lnTo>
                  <a:lnTo>
                    <a:pt x="73904" y="346538"/>
                  </a:lnTo>
                  <a:lnTo>
                    <a:pt x="112627" y="313691"/>
                  </a:lnTo>
                  <a:lnTo>
                    <a:pt x="155520" y="279816"/>
                  </a:lnTo>
                  <a:lnTo>
                    <a:pt x="184875" y="259950"/>
                  </a:lnTo>
                  <a:lnTo>
                    <a:pt x="219750" y="238554"/>
                  </a:lnTo>
                  <a:lnTo>
                    <a:pt x="258401" y="215815"/>
                  </a:lnTo>
                  <a:lnTo>
                    <a:pt x="298730" y="192480"/>
                  </a:lnTo>
                  <a:lnTo>
                    <a:pt x="321192" y="180701"/>
                  </a:lnTo>
                  <a:lnTo>
                    <a:pt x="345096" y="168880"/>
                  </a:lnTo>
                  <a:lnTo>
                    <a:pt x="369963" y="157030"/>
                  </a:lnTo>
                  <a:lnTo>
                    <a:pt x="394478" y="145161"/>
                  </a:lnTo>
                  <a:lnTo>
                    <a:pt x="418759" y="133280"/>
                  </a:lnTo>
                  <a:lnTo>
                    <a:pt x="442883" y="121390"/>
                  </a:lnTo>
                  <a:lnTo>
                    <a:pt x="467896" y="110488"/>
                  </a:lnTo>
                  <a:lnTo>
                    <a:pt x="493501" y="100243"/>
                  </a:lnTo>
                  <a:lnTo>
                    <a:pt x="519501" y="90436"/>
                  </a:lnTo>
                  <a:lnTo>
                    <a:pt x="546755" y="80921"/>
                  </a:lnTo>
                  <a:lnTo>
                    <a:pt x="574847" y="71602"/>
                  </a:lnTo>
                  <a:lnTo>
                    <a:pt x="603497" y="62413"/>
                  </a:lnTo>
                  <a:lnTo>
                    <a:pt x="632518" y="53310"/>
                  </a:lnTo>
                  <a:lnTo>
                    <a:pt x="661788" y="44264"/>
                  </a:lnTo>
                  <a:lnTo>
                    <a:pt x="691223" y="35258"/>
                  </a:lnTo>
                  <a:lnTo>
                    <a:pt x="720768" y="28261"/>
                  </a:lnTo>
                  <a:lnTo>
                    <a:pt x="750388" y="22605"/>
                  </a:lnTo>
                  <a:lnTo>
                    <a:pt x="780055" y="17841"/>
                  </a:lnTo>
                  <a:lnTo>
                    <a:pt x="809756" y="13674"/>
                  </a:lnTo>
                  <a:lnTo>
                    <a:pt x="839478" y="9903"/>
                  </a:lnTo>
                  <a:lnTo>
                    <a:pt x="869214" y="6397"/>
                  </a:lnTo>
                  <a:lnTo>
                    <a:pt x="899953" y="4060"/>
                  </a:lnTo>
                  <a:lnTo>
                    <a:pt x="931359" y="2502"/>
                  </a:lnTo>
                  <a:lnTo>
                    <a:pt x="963211" y="1463"/>
                  </a:lnTo>
                  <a:lnTo>
                    <a:pt x="994367" y="770"/>
                  </a:lnTo>
                  <a:lnTo>
                    <a:pt x="1025060" y="309"/>
                  </a:lnTo>
                  <a:lnTo>
                    <a:pt x="1055444" y="0"/>
                  </a:lnTo>
                  <a:lnTo>
                    <a:pt x="1084629" y="1780"/>
                  </a:lnTo>
                  <a:lnTo>
                    <a:pt x="1113015" y="4950"/>
                  </a:lnTo>
                  <a:lnTo>
                    <a:pt x="1140870" y="9048"/>
                  </a:lnTo>
                  <a:lnTo>
                    <a:pt x="1169361" y="13765"/>
                  </a:lnTo>
                  <a:lnTo>
                    <a:pt x="1198277" y="18893"/>
                  </a:lnTo>
                  <a:lnTo>
                    <a:pt x="1227476" y="24297"/>
                  </a:lnTo>
                  <a:lnTo>
                    <a:pt x="1254880" y="29884"/>
                  </a:lnTo>
                  <a:lnTo>
                    <a:pt x="1281086" y="35593"/>
                  </a:lnTo>
                  <a:lnTo>
                    <a:pt x="1306495" y="41383"/>
                  </a:lnTo>
                  <a:lnTo>
                    <a:pt x="1331371" y="48220"/>
                  </a:lnTo>
                  <a:lnTo>
                    <a:pt x="1355893" y="55754"/>
                  </a:lnTo>
                  <a:lnTo>
                    <a:pt x="1380179" y="63753"/>
                  </a:lnTo>
                  <a:lnTo>
                    <a:pt x="1404306" y="72063"/>
                  </a:lnTo>
                  <a:lnTo>
                    <a:pt x="1428330" y="80579"/>
                  </a:lnTo>
                  <a:lnTo>
                    <a:pt x="1452282" y="89233"/>
                  </a:lnTo>
                  <a:lnTo>
                    <a:pt x="1475196" y="98971"/>
                  </a:lnTo>
                  <a:lnTo>
                    <a:pt x="1519176" y="120375"/>
                  </a:lnTo>
                  <a:lnTo>
                    <a:pt x="1559229" y="145762"/>
                  </a:lnTo>
                  <a:lnTo>
                    <a:pt x="1595881" y="172590"/>
                  </a:lnTo>
                  <a:lnTo>
                    <a:pt x="1628707" y="197743"/>
                  </a:lnTo>
                  <a:lnTo>
                    <a:pt x="1670338" y="238956"/>
                  </a:lnTo>
                  <a:lnTo>
                    <a:pt x="1703069" y="282587"/>
                  </a:lnTo>
                  <a:lnTo>
                    <a:pt x="1726877" y="322194"/>
                  </a:lnTo>
                  <a:lnTo>
                    <a:pt x="1741759" y="363805"/>
                  </a:lnTo>
                  <a:lnTo>
                    <a:pt x="1747712" y="407553"/>
                  </a:lnTo>
                  <a:lnTo>
                    <a:pt x="1746458" y="439754"/>
                  </a:lnTo>
                  <a:lnTo>
                    <a:pt x="1741602" y="472917"/>
                  </a:lnTo>
                  <a:lnTo>
                    <a:pt x="1732829" y="504193"/>
                  </a:lnTo>
                  <a:lnTo>
                    <a:pt x="1717024" y="534629"/>
                  </a:lnTo>
                  <a:lnTo>
                    <a:pt x="1696770" y="564693"/>
                  </a:lnTo>
                  <a:lnTo>
                    <a:pt x="1674539" y="594592"/>
                  </a:lnTo>
                  <a:lnTo>
                    <a:pt x="1651429" y="624416"/>
                  </a:lnTo>
                  <a:lnTo>
                    <a:pt x="1610815" y="666452"/>
                  </a:lnTo>
                  <a:lnTo>
                    <a:pt x="1578128" y="691742"/>
                  </a:lnTo>
                  <a:lnTo>
                    <a:pt x="1543758" y="716211"/>
                  </a:lnTo>
                  <a:lnTo>
                    <a:pt x="1505992" y="740315"/>
                  </a:lnTo>
                  <a:lnTo>
                    <a:pt x="1465064" y="763266"/>
                  </a:lnTo>
                  <a:lnTo>
                    <a:pt x="1420415" y="783388"/>
                  </a:lnTo>
                  <a:lnTo>
                    <a:pt x="1397397" y="792920"/>
                  </a:lnTo>
                  <a:lnTo>
                    <a:pt x="1374113" y="802253"/>
                  </a:lnTo>
                  <a:lnTo>
                    <a:pt x="1350654" y="811451"/>
                  </a:lnTo>
                  <a:lnTo>
                    <a:pt x="1326084" y="820559"/>
                  </a:lnTo>
                  <a:lnTo>
                    <a:pt x="1300775" y="829608"/>
                  </a:lnTo>
                  <a:lnTo>
                    <a:pt x="1274972" y="838617"/>
                  </a:lnTo>
                  <a:lnTo>
                    <a:pt x="1248841" y="846607"/>
                  </a:lnTo>
                  <a:lnTo>
                    <a:pt x="1222490" y="853919"/>
                  </a:lnTo>
                  <a:lnTo>
                    <a:pt x="1195993" y="860777"/>
                  </a:lnTo>
                  <a:lnTo>
                    <a:pt x="1169400" y="867334"/>
                  </a:lnTo>
                  <a:lnTo>
                    <a:pt x="1142740" y="873690"/>
                  </a:lnTo>
                  <a:lnTo>
                    <a:pt x="1116037" y="879911"/>
                  </a:lnTo>
                  <a:lnTo>
                    <a:pt x="1089306" y="885051"/>
                  </a:lnTo>
                  <a:lnTo>
                    <a:pt x="1062556" y="889469"/>
                  </a:lnTo>
                  <a:lnTo>
                    <a:pt x="1035792" y="893408"/>
                  </a:lnTo>
                  <a:lnTo>
                    <a:pt x="1009020" y="897025"/>
                  </a:lnTo>
                  <a:lnTo>
                    <a:pt x="982243" y="900429"/>
                  </a:lnTo>
                  <a:lnTo>
                    <a:pt x="955461" y="903690"/>
                  </a:lnTo>
                  <a:lnTo>
                    <a:pt x="928677" y="905865"/>
                  </a:lnTo>
                  <a:lnTo>
                    <a:pt x="901891" y="907314"/>
                  </a:lnTo>
                  <a:lnTo>
                    <a:pt x="875104" y="908281"/>
                  </a:lnTo>
                  <a:lnTo>
                    <a:pt x="849309" y="908925"/>
                  </a:lnTo>
                  <a:lnTo>
                    <a:pt x="824175" y="909354"/>
                  </a:lnTo>
                  <a:lnTo>
                    <a:pt x="799481" y="909640"/>
                  </a:lnTo>
                  <a:lnTo>
                    <a:pt x="774088" y="908840"/>
                  </a:lnTo>
                  <a:lnTo>
                    <a:pt x="748232" y="907313"/>
                  </a:lnTo>
                  <a:lnTo>
                    <a:pt x="722063" y="905303"/>
                  </a:lnTo>
                  <a:lnTo>
                    <a:pt x="696680" y="902971"/>
                  </a:lnTo>
                  <a:lnTo>
                    <a:pt x="671820" y="900424"/>
                  </a:lnTo>
                  <a:lnTo>
                    <a:pt x="647310" y="897734"/>
                  </a:lnTo>
                  <a:lnTo>
                    <a:pt x="622040" y="893956"/>
                  </a:lnTo>
                  <a:lnTo>
                    <a:pt x="596263" y="889453"/>
                  </a:lnTo>
                  <a:lnTo>
                    <a:pt x="570149" y="884467"/>
                  </a:lnTo>
                  <a:lnTo>
                    <a:pt x="544802" y="879158"/>
                  </a:lnTo>
                  <a:lnTo>
                    <a:pt x="519967" y="873635"/>
                  </a:lnTo>
                  <a:lnTo>
                    <a:pt x="495473" y="867968"/>
                  </a:lnTo>
                  <a:lnTo>
                    <a:pt x="471206" y="862206"/>
                  </a:lnTo>
                  <a:lnTo>
                    <a:pt x="447090" y="856380"/>
                  </a:lnTo>
                  <a:lnTo>
                    <a:pt x="423075" y="850512"/>
                  </a:lnTo>
                  <a:lnTo>
                    <a:pt x="400121" y="844616"/>
                  </a:lnTo>
                  <a:lnTo>
                    <a:pt x="356094" y="832772"/>
                  </a:lnTo>
                  <a:lnTo>
                    <a:pt x="313376" y="820894"/>
                  </a:lnTo>
                  <a:lnTo>
                    <a:pt x="271239" y="809000"/>
                  </a:lnTo>
                  <a:lnTo>
                    <a:pt x="229360" y="797099"/>
                  </a:lnTo>
                  <a:lnTo>
                    <a:pt x="192888" y="782550"/>
                  </a:lnTo>
                  <a:lnTo>
                    <a:pt x="160142" y="767154"/>
                  </a:lnTo>
                  <a:lnTo>
                    <a:pt x="115800" y="748322"/>
                  </a:lnTo>
                  <a:lnTo>
                    <a:pt x="75790" y="729921"/>
                  </a:lnTo>
                  <a:lnTo>
                    <a:pt x="62458" y="718958"/>
                  </a:lnTo>
                  <a:lnTo>
                    <a:pt x="42449" y="689848"/>
                  </a:lnTo>
                  <a:lnTo>
                    <a:pt x="37713" y="676799"/>
                  </a:lnTo>
                  <a:lnTo>
                    <a:pt x="35718" y="6512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583"/>
            <p:cNvSpPr/>
            <p:nvPr>
              <p:custDataLst>
                <p:tags r:id="rId19"/>
              </p:custDataLst>
            </p:nvPr>
          </p:nvSpPr>
          <p:spPr>
            <a:xfrm>
              <a:off x="5279365" y="3321844"/>
              <a:ext cx="239183" cy="1410891"/>
            </a:xfrm>
            <a:custGeom>
              <a:avLst/>
              <a:gdLst/>
              <a:ahLst/>
              <a:cxnLst/>
              <a:rect l="0" t="0" r="0" b="0"/>
              <a:pathLst>
                <a:path w="239183" h="1410891">
                  <a:moveTo>
                    <a:pt x="239182" y="0"/>
                  </a:moveTo>
                  <a:lnTo>
                    <a:pt x="239182" y="0"/>
                  </a:lnTo>
                  <a:lnTo>
                    <a:pt x="206171" y="43096"/>
                  </a:lnTo>
                  <a:lnTo>
                    <a:pt x="184963" y="82413"/>
                  </a:lnTo>
                  <a:lnTo>
                    <a:pt x="167554" y="121983"/>
                  </a:lnTo>
                  <a:lnTo>
                    <a:pt x="154761" y="153433"/>
                  </a:lnTo>
                  <a:lnTo>
                    <a:pt x="139154" y="183947"/>
                  </a:lnTo>
                  <a:lnTo>
                    <a:pt x="124941" y="216692"/>
                  </a:lnTo>
                  <a:lnTo>
                    <a:pt x="112010" y="252081"/>
                  </a:lnTo>
                  <a:lnTo>
                    <a:pt x="99648" y="290960"/>
                  </a:lnTo>
                  <a:lnTo>
                    <a:pt x="87539" y="331391"/>
                  </a:lnTo>
                  <a:lnTo>
                    <a:pt x="75543" y="373503"/>
                  </a:lnTo>
                  <a:lnTo>
                    <a:pt x="69565" y="395846"/>
                  </a:lnTo>
                  <a:lnTo>
                    <a:pt x="63596" y="418678"/>
                  </a:lnTo>
                  <a:lnTo>
                    <a:pt x="57633" y="441838"/>
                  </a:lnTo>
                  <a:lnTo>
                    <a:pt x="51672" y="465215"/>
                  </a:lnTo>
                  <a:lnTo>
                    <a:pt x="45715" y="488737"/>
                  </a:lnTo>
                  <a:lnTo>
                    <a:pt x="39758" y="511363"/>
                  </a:lnTo>
                  <a:lnTo>
                    <a:pt x="27849" y="555025"/>
                  </a:lnTo>
                  <a:lnTo>
                    <a:pt x="22887" y="577384"/>
                  </a:lnTo>
                  <a:lnTo>
                    <a:pt x="18587" y="600227"/>
                  </a:lnTo>
                  <a:lnTo>
                    <a:pt x="14728" y="623393"/>
                  </a:lnTo>
                  <a:lnTo>
                    <a:pt x="11163" y="646775"/>
                  </a:lnTo>
                  <a:lnTo>
                    <a:pt x="7794" y="670301"/>
                  </a:lnTo>
                  <a:lnTo>
                    <a:pt x="4556" y="693922"/>
                  </a:lnTo>
                  <a:lnTo>
                    <a:pt x="2397" y="717606"/>
                  </a:lnTo>
                  <a:lnTo>
                    <a:pt x="958" y="741334"/>
                  </a:lnTo>
                  <a:lnTo>
                    <a:pt x="0" y="765090"/>
                  </a:lnTo>
                  <a:lnTo>
                    <a:pt x="351" y="788864"/>
                  </a:lnTo>
                  <a:lnTo>
                    <a:pt x="1579" y="812652"/>
                  </a:lnTo>
                  <a:lnTo>
                    <a:pt x="3389" y="836448"/>
                  </a:lnTo>
                  <a:lnTo>
                    <a:pt x="4596" y="859257"/>
                  </a:lnTo>
                  <a:lnTo>
                    <a:pt x="5937" y="903121"/>
                  </a:lnTo>
                  <a:lnTo>
                    <a:pt x="9179" y="945767"/>
                  </a:lnTo>
                  <a:lnTo>
                    <a:pt x="13927" y="986880"/>
                  </a:lnTo>
                  <a:lnTo>
                    <a:pt x="19345" y="1024996"/>
                  </a:lnTo>
                  <a:lnTo>
                    <a:pt x="27706" y="1061780"/>
                  </a:lnTo>
                  <a:lnTo>
                    <a:pt x="38037" y="1096980"/>
                  </a:lnTo>
                  <a:lnTo>
                    <a:pt x="49242" y="1129161"/>
                  </a:lnTo>
                  <a:lnTo>
                    <a:pt x="60837" y="1160000"/>
                  </a:lnTo>
                  <a:lnTo>
                    <a:pt x="78521" y="1202607"/>
                  </a:lnTo>
                  <a:lnTo>
                    <a:pt x="96329" y="1240367"/>
                  </a:lnTo>
                  <a:lnTo>
                    <a:pt x="120123" y="1283941"/>
                  </a:lnTo>
                  <a:lnTo>
                    <a:pt x="147240" y="1327623"/>
                  </a:lnTo>
                  <a:lnTo>
                    <a:pt x="175307" y="1372025"/>
                  </a:lnTo>
                  <a:lnTo>
                    <a:pt x="181027" y="1381380"/>
                  </a:lnTo>
                  <a:lnTo>
                    <a:pt x="184562" y="1388845"/>
                  </a:lnTo>
                  <a:lnTo>
                    <a:pt x="203463" y="14108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0" name="SMARTInkShape-584"/>
          <p:cNvSpPr/>
          <p:nvPr>
            <p:custDataLst>
              <p:tags r:id="rId11"/>
            </p:custDataLst>
          </p:nvPr>
        </p:nvSpPr>
        <p:spPr>
          <a:xfrm>
            <a:off x="5500688" y="2795598"/>
            <a:ext cx="2074941" cy="990591"/>
          </a:xfrm>
          <a:custGeom>
            <a:avLst/>
            <a:gdLst/>
            <a:ahLst/>
            <a:cxnLst/>
            <a:rect l="0" t="0" r="0" b="0"/>
            <a:pathLst>
              <a:path w="2074941" h="990591">
                <a:moveTo>
                  <a:pt x="0" y="338722"/>
                </a:moveTo>
                <a:lnTo>
                  <a:pt x="0" y="338722"/>
                </a:lnTo>
                <a:lnTo>
                  <a:pt x="19427" y="321941"/>
                </a:lnTo>
                <a:lnTo>
                  <a:pt x="61415" y="290609"/>
                </a:lnTo>
                <a:lnTo>
                  <a:pt x="98454" y="261518"/>
                </a:lnTo>
                <a:lnTo>
                  <a:pt x="140847" y="232503"/>
                </a:lnTo>
                <a:lnTo>
                  <a:pt x="175377" y="214123"/>
                </a:lnTo>
                <a:lnTo>
                  <a:pt x="213875" y="195040"/>
                </a:lnTo>
                <a:lnTo>
                  <a:pt x="254136" y="173330"/>
                </a:lnTo>
                <a:lnTo>
                  <a:pt x="297827" y="153097"/>
                </a:lnTo>
                <a:lnTo>
                  <a:pt x="320590" y="143535"/>
                </a:lnTo>
                <a:lnTo>
                  <a:pt x="343703" y="133191"/>
                </a:lnTo>
                <a:lnTo>
                  <a:pt x="367049" y="122326"/>
                </a:lnTo>
                <a:lnTo>
                  <a:pt x="390551" y="111115"/>
                </a:lnTo>
                <a:lnTo>
                  <a:pt x="414156" y="100664"/>
                </a:lnTo>
                <a:lnTo>
                  <a:pt x="437830" y="90719"/>
                </a:lnTo>
                <a:lnTo>
                  <a:pt x="461551" y="81114"/>
                </a:lnTo>
                <a:lnTo>
                  <a:pt x="487286" y="72725"/>
                </a:lnTo>
                <a:lnTo>
                  <a:pt x="514365" y="65149"/>
                </a:lnTo>
                <a:lnTo>
                  <a:pt x="542340" y="58113"/>
                </a:lnTo>
                <a:lnTo>
                  <a:pt x="570911" y="50446"/>
                </a:lnTo>
                <a:lnTo>
                  <a:pt x="599881" y="42359"/>
                </a:lnTo>
                <a:lnTo>
                  <a:pt x="629116" y="33990"/>
                </a:lnTo>
                <a:lnTo>
                  <a:pt x="659520" y="27419"/>
                </a:lnTo>
                <a:lnTo>
                  <a:pt x="690703" y="22046"/>
                </a:lnTo>
                <a:lnTo>
                  <a:pt x="722406" y="17472"/>
                </a:lnTo>
                <a:lnTo>
                  <a:pt x="754455" y="13431"/>
                </a:lnTo>
                <a:lnTo>
                  <a:pt x="786736" y="9744"/>
                </a:lnTo>
                <a:lnTo>
                  <a:pt x="819170" y="6294"/>
                </a:lnTo>
                <a:lnTo>
                  <a:pt x="851707" y="3994"/>
                </a:lnTo>
                <a:lnTo>
                  <a:pt x="884312" y="2461"/>
                </a:lnTo>
                <a:lnTo>
                  <a:pt x="916963" y="1439"/>
                </a:lnTo>
                <a:lnTo>
                  <a:pt x="950637" y="757"/>
                </a:lnTo>
                <a:lnTo>
                  <a:pt x="984992" y="303"/>
                </a:lnTo>
                <a:lnTo>
                  <a:pt x="1019802" y="0"/>
                </a:lnTo>
                <a:lnTo>
                  <a:pt x="1054915" y="1782"/>
                </a:lnTo>
                <a:lnTo>
                  <a:pt x="1090229" y="4955"/>
                </a:lnTo>
                <a:lnTo>
                  <a:pt x="1125679" y="9055"/>
                </a:lnTo>
                <a:lnTo>
                  <a:pt x="1161219" y="13772"/>
                </a:lnTo>
                <a:lnTo>
                  <a:pt x="1196817" y="18901"/>
                </a:lnTo>
                <a:lnTo>
                  <a:pt x="1232456" y="24305"/>
                </a:lnTo>
                <a:lnTo>
                  <a:pt x="1268121" y="30885"/>
                </a:lnTo>
                <a:lnTo>
                  <a:pt x="1303805" y="38247"/>
                </a:lnTo>
                <a:lnTo>
                  <a:pt x="1339500" y="46132"/>
                </a:lnTo>
                <a:lnTo>
                  <a:pt x="1374210" y="54365"/>
                </a:lnTo>
                <a:lnTo>
                  <a:pt x="1408265" y="62830"/>
                </a:lnTo>
                <a:lnTo>
                  <a:pt x="1441882" y="71451"/>
                </a:lnTo>
                <a:lnTo>
                  <a:pt x="1475208" y="81166"/>
                </a:lnTo>
                <a:lnTo>
                  <a:pt x="1508338" y="91612"/>
                </a:lnTo>
                <a:lnTo>
                  <a:pt x="1541340" y="102544"/>
                </a:lnTo>
                <a:lnTo>
                  <a:pt x="1573263" y="114794"/>
                </a:lnTo>
                <a:lnTo>
                  <a:pt x="1604467" y="127921"/>
                </a:lnTo>
                <a:lnTo>
                  <a:pt x="1635191" y="141634"/>
                </a:lnTo>
                <a:lnTo>
                  <a:pt x="1665596" y="155736"/>
                </a:lnTo>
                <a:lnTo>
                  <a:pt x="1695787" y="170098"/>
                </a:lnTo>
                <a:lnTo>
                  <a:pt x="1725838" y="184635"/>
                </a:lnTo>
                <a:lnTo>
                  <a:pt x="1753808" y="200278"/>
                </a:lnTo>
                <a:lnTo>
                  <a:pt x="1780392" y="216661"/>
                </a:lnTo>
                <a:lnTo>
                  <a:pt x="1806054" y="233535"/>
                </a:lnTo>
                <a:lnTo>
                  <a:pt x="1831098" y="249746"/>
                </a:lnTo>
                <a:lnTo>
                  <a:pt x="1855731" y="265514"/>
                </a:lnTo>
                <a:lnTo>
                  <a:pt x="1880092" y="280987"/>
                </a:lnTo>
                <a:lnTo>
                  <a:pt x="1923034" y="314055"/>
                </a:lnTo>
                <a:lnTo>
                  <a:pt x="1960971" y="348595"/>
                </a:lnTo>
                <a:lnTo>
                  <a:pt x="1994368" y="383790"/>
                </a:lnTo>
                <a:lnTo>
                  <a:pt x="2020456" y="419276"/>
                </a:lnTo>
                <a:lnTo>
                  <a:pt x="2041972" y="453899"/>
                </a:lnTo>
                <a:lnTo>
                  <a:pt x="2061457" y="485823"/>
                </a:lnTo>
                <a:lnTo>
                  <a:pt x="2074940" y="526946"/>
                </a:lnTo>
                <a:lnTo>
                  <a:pt x="2074195" y="564267"/>
                </a:lnTo>
                <a:lnTo>
                  <a:pt x="2062949" y="600460"/>
                </a:lnTo>
                <a:lnTo>
                  <a:pt x="2042309" y="631579"/>
                </a:lnTo>
                <a:lnTo>
                  <a:pt x="2007861" y="659651"/>
                </a:lnTo>
                <a:lnTo>
                  <a:pt x="1977835" y="677810"/>
                </a:lnTo>
                <a:lnTo>
                  <a:pt x="1943655" y="694811"/>
                </a:lnTo>
                <a:lnTo>
                  <a:pt x="1905313" y="708981"/>
                </a:lnTo>
                <a:lnTo>
                  <a:pt x="1883380" y="715538"/>
                </a:lnTo>
                <a:lnTo>
                  <a:pt x="1859829" y="721894"/>
                </a:lnTo>
                <a:lnTo>
                  <a:pt x="1835198" y="728116"/>
                </a:lnTo>
                <a:lnTo>
                  <a:pt x="1809849" y="735240"/>
                </a:lnTo>
                <a:lnTo>
                  <a:pt x="1784019" y="742966"/>
                </a:lnTo>
                <a:lnTo>
                  <a:pt x="1757869" y="751093"/>
                </a:lnTo>
                <a:lnTo>
                  <a:pt x="1730514" y="759488"/>
                </a:lnTo>
                <a:lnTo>
                  <a:pt x="1702355" y="768060"/>
                </a:lnTo>
                <a:lnTo>
                  <a:pt x="1673662" y="776753"/>
                </a:lnTo>
                <a:lnTo>
                  <a:pt x="1643618" y="784532"/>
                </a:lnTo>
                <a:lnTo>
                  <a:pt x="1612675" y="791702"/>
                </a:lnTo>
                <a:lnTo>
                  <a:pt x="1581132" y="798467"/>
                </a:lnTo>
                <a:lnTo>
                  <a:pt x="1549189" y="805953"/>
                </a:lnTo>
                <a:lnTo>
                  <a:pt x="1516980" y="813920"/>
                </a:lnTo>
                <a:lnTo>
                  <a:pt x="1484593" y="822208"/>
                </a:lnTo>
                <a:lnTo>
                  <a:pt x="1452088" y="829718"/>
                </a:lnTo>
                <a:lnTo>
                  <a:pt x="1419504" y="836709"/>
                </a:lnTo>
                <a:lnTo>
                  <a:pt x="1386867" y="843354"/>
                </a:lnTo>
                <a:lnTo>
                  <a:pt x="1354195" y="849769"/>
                </a:lnTo>
                <a:lnTo>
                  <a:pt x="1321499" y="856029"/>
                </a:lnTo>
                <a:lnTo>
                  <a:pt x="1288789" y="862187"/>
                </a:lnTo>
                <a:lnTo>
                  <a:pt x="1257059" y="869269"/>
                </a:lnTo>
                <a:lnTo>
                  <a:pt x="1225984" y="876967"/>
                </a:lnTo>
                <a:lnTo>
                  <a:pt x="1195347" y="885076"/>
                </a:lnTo>
                <a:lnTo>
                  <a:pt x="1164999" y="893458"/>
                </a:lnTo>
                <a:lnTo>
                  <a:pt x="1134845" y="902022"/>
                </a:lnTo>
                <a:lnTo>
                  <a:pt x="1104821" y="910709"/>
                </a:lnTo>
                <a:lnTo>
                  <a:pt x="1075876" y="918484"/>
                </a:lnTo>
                <a:lnTo>
                  <a:pt x="1047649" y="925652"/>
                </a:lnTo>
                <a:lnTo>
                  <a:pt x="1019902" y="932415"/>
                </a:lnTo>
                <a:lnTo>
                  <a:pt x="993465" y="938908"/>
                </a:lnTo>
                <a:lnTo>
                  <a:pt x="967904" y="945221"/>
                </a:lnTo>
                <a:lnTo>
                  <a:pt x="942925" y="951414"/>
                </a:lnTo>
                <a:lnTo>
                  <a:pt x="918335" y="957527"/>
                </a:lnTo>
                <a:lnTo>
                  <a:pt x="894004" y="963587"/>
                </a:lnTo>
                <a:lnTo>
                  <a:pt x="869846" y="969611"/>
                </a:lnTo>
                <a:lnTo>
                  <a:pt x="829776" y="978951"/>
                </a:lnTo>
                <a:lnTo>
                  <a:pt x="797414" y="985417"/>
                </a:lnTo>
                <a:lnTo>
                  <a:pt x="750093" y="9905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7" name="SMARTInkShape-Group151"/>
          <p:cNvGrpSpPr/>
          <p:nvPr/>
        </p:nvGrpSpPr>
        <p:grpSpPr>
          <a:xfrm>
            <a:off x="7769245" y="2857500"/>
            <a:ext cx="1173151" cy="356616"/>
            <a:chOff x="7769245" y="2857500"/>
            <a:chExt cx="1173151" cy="356616"/>
          </a:xfrm>
        </p:grpSpPr>
        <p:sp>
          <p:nvSpPr>
            <p:cNvPr id="61" name="SMARTInkShape-585"/>
            <p:cNvSpPr/>
            <p:nvPr>
              <p:custDataLst>
                <p:tags r:id="rId12"/>
              </p:custDataLst>
            </p:nvPr>
          </p:nvSpPr>
          <p:spPr>
            <a:xfrm>
              <a:off x="7769245" y="2955727"/>
              <a:ext cx="231756" cy="258389"/>
            </a:xfrm>
            <a:custGeom>
              <a:avLst/>
              <a:gdLst/>
              <a:ahLst/>
              <a:cxnLst/>
              <a:rect l="0" t="0" r="0" b="0"/>
              <a:pathLst>
                <a:path w="231756" h="258389">
                  <a:moveTo>
                    <a:pt x="106739" y="0"/>
                  </a:moveTo>
                  <a:lnTo>
                    <a:pt x="106739" y="0"/>
                  </a:lnTo>
                  <a:lnTo>
                    <a:pt x="99051" y="0"/>
                  </a:lnTo>
                  <a:lnTo>
                    <a:pt x="72924" y="39729"/>
                  </a:lnTo>
                  <a:lnTo>
                    <a:pt x="55007" y="65358"/>
                  </a:lnTo>
                  <a:lnTo>
                    <a:pt x="42132" y="87495"/>
                  </a:lnTo>
                  <a:lnTo>
                    <a:pt x="12748" y="121620"/>
                  </a:lnTo>
                  <a:lnTo>
                    <a:pt x="10395" y="127806"/>
                  </a:lnTo>
                  <a:lnTo>
                    <a:pt x="8776" y="129852"/>
                  </a:lnTo>
                  <a:lnTo>
                    <a:pt x="989" y="133406"/>
                  </a:lnTo>
                  <a:lnTo>
                    <a:pt x="521" y="132593"/>
                  </a:lnTo>
                  <a:lnTo>
                    <a:pt x="0" y="129045"/>
                  </a:lnTo>
                  <a:lnTo>
                    <a:pt x="2414" y="124160"/>
                  </a:lnTo>
                  <a:lnTo>
                    <a:pt x="29091" y="91136"/>
                  </a:lnTo>
                  <a:lnTo>
                    <a:pt x="57488" y="74656"/>
                  </a:lnTo>
                  <a:lnTo>
                    <a:pt x="93639" y="59563"/>
                  </a:lnTo>
                  <a:lnTo>
                    <a:pt x="108854" y="58884"/>
                  </a:lnTo>
                  <a:lnTo>
                    <a:pt x="150675" y="64015"/>
                  </a:lnTo>
                  <a:lnTo>
                    <a:pt x="164630" y="71776"/>
                  </a:lnTo>
                  <a:lnTo>
                    <a:pt x="178904" y="87302"/>
                  </a:lnTo>
                  <a:lnTo>
                    <a:pt x="197760" y="117456"/>
                  </a:lnTo>
                  <a:lnTo>
                    <a:pt x="204017" y="160915"/>
                  </a:lnTo>
                  <a:lnTo>
                    <a:pt x="199252" y="178674"/>
                  </a:lnTo>
                  <a:lnTo>
                    <a:pt x="185414" y="202760"/>
                  </a:lnTo>
                  <a:lnTo>
                    <a:pt x="166100" y="222465"/>
                  </a:lnTo>
                  <a:lnTo>
                    <a:pt x="125106" y="249179"/>
                  </a:lnTo>
                  <a:lnTo>
                    <a:pt x="112918" y="254613"/>
                  </a:lnTo>
                  <a:lnTo>
                    <a:pt x="82956" y="258388"/>
                  </a:lnTo>
                  <a:lnTo>
                    <a:pt x="65076" y="254050"/>
                  </a:lnTo>
                  <a:lnTo>
                    <a:pt x="51950" y="246481"/>
                  </a:lnTo>
                  <a:lnTo>
                    <a:pt x="47662" y="240846"/>
                  </a:lnTo>
                  <a:lnTo>
                    <a:pt x="37465" y="213506"/>
                  </a:lnTo>
                  <a:lnTo>
                    <a:pt x="36744" y="207821"/>
                  </a:lnTo>
                  <a:lnTo>
                    <a:pt x="38588" y="198860"/>
                  </a:lnTo>
                  <a:lnTo>
                    <a:pt x="45205" y="188236"/>
                  </a:lnTo>
                  <a:lnTo>
                    <a:pt x="47858" y="185022"/>
                  </a:lnTo>
                  <a:lnTo>
                    <a:pt x="56096" y="181451"/>
                  </a:lnTo>
                  <a:lnTo>
                    <a:pt x="99745" y="178761"/>
                  </a:lnTo>
                  <a:lnTo>
                    <a:pt x="132918" y="191892"/>
                  </a:lnTo>
                  <a:lnTo>
                    <a:pt x="170539" y="212891"/>
                  </a:lnTo>
                  <a:lnTo>
                    <a:pt x="210510" y="234762"/>
                  </a:lnTo>
                  <a:lnTo>
                    <a:pt x="231755"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86"/>
            <p:cNvSpPr/>
            <p:nvPr>
              <p:custDataLst>
                <p:tags r:id="rId13"/>
              </p:custDataLst>
            </p:nvPr>
          </p:nvSpPr>
          <p:spPr>
            <a:xfrm>
              <a:off x="8054578" y="2982516"/>
              <a:ext cx="107157" cy="205383"/>
            </a:xfrm>
            <a:custGeom>
              <a:avLst/>
              <a:gdLst/>
              <a:ahLst/>
              <a:cxnLst/>
              <a:rect l="0" t="0" r="0" b="0"/>
              <a:pathLst>
                <a:path w="107157" h="205383">
                  <a:moveTo>
                    <a:pt x="107156" y="0"/>
                  </a:moveTo>
                  <a:lnTo>
                    <a:pt x="107156" y="0"/>
                  </a:lnTo>
                  <a:lnTo>
                    <a:pt x="107156" y="4740"/>
                  </a:lnTo>
                  <a:lnTo>
                    <a:pt x="104510" y="9713"/>
                  </a:lnTo>
                  <a:lnTo>
                    <a:pt x="101020" y="15231"/>
                  </a:lnTo>
                  <a:lnTo>
                    <a:pt x="90351" y="40894"/>
                  </a:lnTo>
                  <a:lnTo>
                    <a:pt x="64840" y="81048"/>
                  </a:lnTo>
                  <a:lnTo>
                    <a:pt x="38280" y="125105"/>
                  </a:lnTo>
                  <a:lnTo>
                    <a:pt x="18084" y="166242"/>
                  </a:lnTo>
                  <a:lnTo>
                    <a:pt x="12999" y="174096"/>
                  </a:lnTo>
                  <a:lnTo>
                    <a:pt x="7088" y="187223"/>
                  </a:lnTo>
                  <a:lnTo>
                    <a:pt x="1400" y="194630"/>
                  </a:lnTo>
                  <a:lnTo>
                    <a:pt x="0" y="205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87"/>
            <p:cNvSpPr/>
            <p:nvPr>
              <p:custDataLst>
                <p:tags r:id="rId14"/>
              </p:custDataLst>
            </p:nvPr>
          </p:nvSpPr>
          <p:spPr>
            <a:xfrm>
              <a:off x="8018859" y="2991445"/>
              <a:ext cx="151806" cy="160736"/>
            </a:xfrm>
            <a:custGeom>
              <a:avLst/>
              <a:gdLst/>
              <a:ahLst/>
              <a:cxnLst/>
              <a:rect l="0" t="0" r="0" b="0"/>
              <a:pathLst>
                <a:path w="151806" h="160736">
                  <a:moveTo>
                    <a:pt x="0" y="0"/>
                  </a:moveTo>
                  <a:lnTo>
                    <a:pt x="0" y="0"/>
                  </a:lnTo>
                  <a:lnTo>
                    <a:pt x="0" y="4741"/>
                  </a:lnTo>
                  <a:lnTo>
                    <a:pt x="993" y="6137"/>
                  </a:lnTo>
                  <a:lnTo>
                    <a:pt x="2646" y="7068"/>
                  </a:lnTo>
                  <a:lnTo>
                    <a:pt x="4741" y="7689"/>
                  </a:lnTo>
                  <a:lnTo>
                    <a:pt x="6137" y="10087"/>
                  </a:lnTo>
                  <a:lnTo>
                    <a:pt x="7689" y="18043"/>
                  </a:lnTo>
                  <a:lnTo>
                    <a:pt x="35262" y="54778"/>
                  </a:lnTo>
                  <a:lnTo>
                    <a:pt x="71562" y="97393"/>
                  </a:lnTo>
                  <a:lnTo>
                    <a:pt x="115920" y="140006"/>
                  </a:lnTo>
                  <a:lnTo>
                    <a:pt x="151805"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588"/>
            <p:cNvSpPr/>
            <p:nvPr>
              <p:custDataLst>
                <p:tags r:id="rId15"/>
              </p:custDataLst>
            </p:nvPr>
          </p:nvSpPr>
          <p:spPr>
            <a:xfrm>
              <a:off x="8358198" y="2934006"/>
              <a:ext cx="339319" cy="155606"/>
            </a:xfrm>
            <a:custGeom>
              <a:avLst/>
              <a:gdLst/>
              <a:ahLst/>
              <a:cxnLst/>
              <a:rect l="0" t="0" r="0" b="0"/>
              <a:pathLst>
                <a:path w="339319" h="155606">
                  <a:moveTo>
                    <a:pt x="8919" y="12791"/>
                  </a:moveTo>
                  <a:lnTo>
                    <a:pt x="8919" y="12791"/>
                  </a:lnTo>
                  <a:lnTo>
                    <a:pt x="8919" y="17531"/>
                  </a:lnTo>
                  <a:lnTo>
                    <a:pt x="6273" y="22505"/>
                  </a:lnTo>
                  <a:lnTo>
                    <a:pt x="2782" y="28022"/>
                  </a:lnTo>
                  <a:lnTo>
                    <a:pt x="817" y="37699"/>
                  </a:lnTo>
                  <a:lnTo>
                    <a:pt x="62" y="76832"/>
                  </a:lnTo>
                  <a:lnTo>
                    <a:pt x="0" y="115409"/>
                  </a:lnTo>
                  <a:lnTo>
                    <a:pt x="8909" y="155605"/>
                  </a:lnTo>
                  <a:lnTo>
                    <a:pt x="13657" y="150907"/>
                  </a:lnTo>
                  <a:lnTo>
                    <a:pt x="15985" y="143298"/>
                  </a:lnTo>
                  <a:lnTo>
                    <a:pt x="22480" y="100122"/>
                  </a:lnTo>
                  <a:lnTo>
                    <a:pt x="21790" y="59826"/>
                  </a:lnTo>
                  <a:lnTo>
                    <a:pt x="27114" y="29972"/>
                  </a:lnTo>
                  <a:lnTo>
                    <a:pt x="28986" y="27222"/>
                  </a:lnTo>
                  <a:lnTo>
                    <a:pt x="41952" y="16308"/>
                  </a:lnTo>
                  <a:lnTo>
                    <a:pt x="47743" y="14354"/>
                  </a:lnTo>
                  <a:lnTo>
                    <a:pt x="50677" y="14825"/>
                  </a:lnTo>
                  <a:lnTo>
                    <a:pt x="56583" y="17995"/>
                  </a:lnTo>
                  <a:lnTo>
                    <a:pt x="65485" y="30097"/>
                  </a:lnTo>
                  <a:lnTo>
                    <a:pt x="83334" y="71294"/>
                  </a:lnTo>
                  <a:lnTo>
                    <a:pt x="96452" y="110898"/>
                  </a:lnTo>
                  <a:lnTo>
                    <a:pt x="98212" y="155104"/>
                  </a:lnTo>
                  <a:lnTo>
                    <a:pt x="98215" y="150759"/>
                  </a:lnTo>
                  <a:lnTo>
                    <a:pt x="106318" y="116509"/>
                  </a:lnTo>
                  <a:lnTo>
                    <a:pt x="107073" y="75075"/>
                  </a:lnTo>
                  <a:lnTo>
                    <a:pt x="108116" y="55278"/>
                  </a:lnTo>
                  <a:lnTo>
                    <a:pt x="115706" y="24039"/>
                  </a:lnTo>
                  <a:lnTo>
                    <a:pt x="116822" y="23266"/>
                  </a:lnTo>
                  <a:lnTo>
                    <a:pt x="120706" y="22407"/>
                  </a:lnTo>
                  <a:lnTo>
                    <a:pt x="125741" y="24672"/>
                  </a:lnTo>
                  <a:lnTo>
                    <a:pt x="150624" y="47470"/>
                  </a:lnTo>
                  <a:lnTo>
                    <a:pt x="175363" y="87318"/>
                  </a:lnTo>
                  <a:lnTo>
                    <a:pt x="199409" y="130094"/>
                  </a:lnTo>
                  <a:lnTo>
                    <a:pt x="205368" y="134379"/>
                  </a:lnTo>
                  <a:lnTo>
                    <a:pt x="214300" y="136791"/>
                  </a:lnTo>
                  <a:lnTo>
                    <a:pt x="226208" y="137606"/>
                  </a:lnTo>
                  <a:lnTo>
                    <a:pt x="232161" y="135071"/>
                  </a:lnTo>
                  <a:lnTo>
                    <a:pt x="235138" y="133006"/>
                  </a:lnTo>
                  <a:lnTo>
                    <a:pt x="247044" y="115435"/>
                  </a:lnTo>
                  <a:lnTo>
                    <a:pt x="270857" y="72234"/>
                  </a:lnTo>
                  <a:lnTo>
                    <a:pt x="276026" y="39960"/>
                  </a:lnTo>
                  <a:lnTo>
                    <a:pt x="275469" y="28835"/>
                  </a:lnTo>
                  <a:lnTo>
                    <a:pt x="268677" y="7201"/>
                  </a:lnTo>
                  <a:lnTo>
                    <a:pt x="268116" y="0"/>
                  </a:lnTo>
                  <a:lnTo>
                    <a:pt x="267911" y="3157"/>
                  </a:lnTo>
                  <a:lnTo>
                    <a:pt x="261749" y="10851"/>
                  </a:lnTo>
                  <a:lnTo>
                    <a:pt x="243792" y="52854"/>
                  </a:lnTo>
                  <a:lnTo>
                    <a:pt x="233888" y="84249"/>
                  </a:lnTo>
                  <a:lnTo>
                    <a:pt x="232313" y="112493"/>
                  </a:lnTo>
                  <a:lnTo>
                    <a:pt x="234874" y="119280"/>
                  </a:lnTo>
                  <a:lnTo>
                    <a:pt x="239863" y="126981"/>
                  </a:lnTo>
                  <a:lnTo>
                    <a:pt x="241265" y="126621"/>
                  </a:lnTo>
                  <a:lnTo>
                    <a:pt x="247977" y="122366"/>
                  </a:lnTo>
                  <a:lnTo>
                    <a:pt x="256251" y="119672"/>
                  </a:lnTo>
                  <a:lnTo>
                    <a:pt x="262049" y="115525"/>
                  </a:lnTo>
                  <a:lnTo>
                    <a:pt x="282771" y="85964"/>
                  </a:lnTo>
                  <a:lnTo>
                    <a:pt x="299630" y="46078"/>
                  </a:lnTo>
                  <a:lnTo>
                    <a:pt x="304242" y="16991"/>
                  </a:lnTo>
                  <a:lnTo>
                    <a:pt x="312146" y="4432"/>
                  </a:lnTo>
                  <a:lnTo>
                    <a:pt x="319592" y="48817"/>
                  </a:lnTo>
                  <a:lnTo>
                    <a:pt x="321294" y="91323"/>
                  </a:lnTo>
                  <a:lnTo>
                    <a:pt x="321426" y="111868"/>
                  </a:lnTo>
                  <a:lnTo>
                    <a:pt x="324090" y="119002"/>
                  </a:lnTo>
                  <a:lnTo>
                    <a:pt x="339318" y="1378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589"/>
            <p:cNvSpPr/>
            <p:nvPr>
              <p:custDataLst>
                <p:tags r:id="rId16"/>
              </p:custDataLst>
            </p:nvPr>
          </p:nvSpPr>
          <p:spPr>
            <a:xfrm>
              <a:off x="8706445" y="2857500"/>
              <a:ext cx="115519" cy="187524"/>
            </a:xfrm>
            <a:custGeom>
              <a:avLst/>
              <a:gdLst/>
              <a:ahLst/>
              <a:cxnLst/>
              <a:rect l="0" t="0" r="0" b="0"/>
              <a:pathLst>
                <a:path w="115519" h="187524">
                  <a:moveTo>
                    <a:pt x="62508" y="0"/>
                  </a:moveTo>
                  <a:lnTo>
                    <a:pt x="62508" y="0"/>
                  </a:lnTo>
                  <a:lnTo>
                    <a:pt x="62508" y="4740"/>
                  </a:lnTo>
                  <a:lnTo>
                    <a:pt x="61516" y="6137"/>
                  </a:lnTo>
                  <a:lnTo>
                    <a:pt x="59862" y="7068"/>
                  </a:lnTo>
                  <a:lnTo>
                    <a:pt x="57767" y="7688"/>
                  </a:lnTo>
                  <a:lnTo>
                    <a:pt x="52795" y="13670"/>
                  </a:lnTo>
                  <a:lnTo>
                    <a:pt x="23800" y="55241"/>
                  </a:lnTo>
                  <a:lnTo>
                    <a:pt x="22811" y="59648"/>
                  </a:lnTo>
                  <a:lnTo>
                    <a:pt x="26070" y="81987"/>
                  </a:lnTo>
                  <a:lnTo>
                    <a:pt x="28294" y="85416"/>
                  </a:lnTo>
                  <a:lnTo>
                    <a:pt x="57209" y="109245"/>
                  </a:lnTo>
                  <a:lnTo>
                    <a:pt x="80496" y="120026"/>
                  </a:lnTo>
                  <a:lnTo>
                    <a:pt x="95619" y="129821"/>
                  </a:lnTo>
                  <a:lnTo>
                    <a:pt x="103021" y="133105"/>
                  </a:lnTo>
                  <a:lnTo>
                    <a:pt x="109618" y="137871"/>
                  </a:lnTo>
                  <a:lnTo>
                    <a:pt x="113211" y="143297"/>
                  </a:lnTo>
                  <a:lnTo>
                    <a:pt x="115234" y="151930"/>
                  </a:lnTo>
                  <a:lnTo>
                    <a:pt x="115518" y="154865"/>
                  </a:lnTo>
                  <a:lnTo>
                    <a:pt x="113188" y="160772"/>
                  </a:lnTo>
                  <a:lnTo>
                    <a:pt x="103608" y="172648"/>
                  </a:lnTo>
                  <a:lnTo>
                    <a:pt x="95327" y="175951"/>
                  </a:lnTo>
                  <a:lnTo>
                    <a:pt x="51645" y="186128"/>
                  </a:lnTo>
                  <a:lnTo>
                    <a:pt x="8173" y="187442"/>
                  </a:lnTo>
                  <a:lnTo>
                    <a:pt x="0"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90"/>
            <p:cNvSpPr/>
            <p:nvPr>
              <p:custDataLst>
                <p:tags r:id="rId17"/>
              </p:custDataLst>
            </p:nvPr>
          </p:nvSpPr>
          <p:spPr>
            <a:xfrm>
              <a:off x="8780207" y="2857500"/>
              <a:ext cx="162189" cy="267892"/>
            </a:xfrm>
            <a:custGeom>
              <a:avLst/>
              <a:gdLst/>
              <a:ahLst/>
              <a:cxnLst/>
              <a:rect l="0" t="0" r="0" b="0"/>
              <a:pathLst>
                <a:path w="162189" h="267892">
                  <a:moveTo>
                    <a:pt x="122691" y="0"/>
                  </a:moveTo>
                  <a:lnTo>
                    <a:pt x="122691" y="0"/>
                  </a:lnTo>
                  <a:lnTo>
                    <a:pt x="117951" y="0"/>
                  </a:lnTo>
                  <a:lnTo>
                    <a:pt x="112978" y="2646"/>
                  </a:lnTo>
                  <a:lnTo>
                    <a:pt x="107461" y="6137"/>
                  </a:lnTo>
                  <a:lnTo>
                    <a:pt x="67525" y="21126"/>
                  </a:lnTo>
                  <a:lnTo>
                    <a:pt x="25109" y="44151"/>
                  </a:lnTo>
                  <a:lnTo>
                    <a:pt x="13837" y="51373"/>
                  </a:lnTo>
                  <a:lnTo>
                    <a:pt x="2906" y="65603"/>
                  </a:lnTo>
                  <a:lnTo>
                    <a:pt x="0" y="73144"/>
                  </a:lnTo>
                  <a:lnTo>
                    <a:pt x="1210" y="77536"/>
                  </a:lnTo>
                  <a:lnTo>
                    <a:pt x="17409" y="98843"/>
                  </a:lnTo>
                  <a:lnTo>
                    <a:pt x="29266" y="109415"/>
                  </a:lnTo>
                  <a:lnTo>
                    <a:pt x="63778" y="126932"/>
                  </a:lnTo>
                  <a:lnTo>
                    <a:pt x="106923" y="148897"/>
                  </a:lnTo>
                  <a:lnTo>
                    <a:pt x="151493" y="181166"/>
                  </a:lnTo>
                  <a:lnTo>
                    <a:pt x="161101" y="190380"/>
                  </a:lnTo>
                  <a:lnTo>
                    <a:pt x="162188" y="194389"/>
                  </a:lnTo>
                  <a:lnTo>
                    <a:pt x="160751" y="204135"/>
                  </a:lnTo>
                  <a:lnTo>
                    <a:pt x="154363" y="216037"/>
                  </a:lnTo>
                  <a:lnTo>
                    <a:pt x="141446" y="230588"/>
                  </a:lnTo>
                  <a:lnTo>
                    <a:pt x="103774" y="252077"/>
                  </a:lnTo>
                  <a:lnTo>
                    <a:pt x="86502" y="260862"/>
                  </a:lnTo>
                  <a:lnTo>
                    <a:pt x="51254" y="2678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264806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 ma Practice Problem</a:t>
            </a:r>
            <a:endParaRPr lang="en-US" dirty="0"/>
          </a:p>
        </p:txBody>
      </p:sp>
      <p:sp>
        <p:nvSpPr>
          <p:cNvPr id="3" name="Content Placeholder 2"/>
          <p:cNvSpPr>
            <a:spLocks noGrp="1"/>
          </p:cNvSpPr>
          <p:nvPr>
            <p:ph idx="1"/>
          </p:nvPr>
        </p:nvSpPr>
        <p:spPr/>
        <p:txBody>
          <a:bodyPr/>
          <a:lstStyle/>
          <a:p>
            <a:r>
              <a:rPr lang="en-US" dirty="0" smtClean="0"/>
              <a:t>An object with a mass of 100 kg accelerates 5 m/s</a:t>
            </a:r>
            <a:r>
              <a:rPr lang="en-US" baseline="30000" dirty="0" smtClean="0"/>
              <a:t>2</a:t>
            </a:r>
            <a:r>
              <a:rPr lang="en-US" dirty="0" smtClean="0"/>
              <a:t> when a force is exerted on it. What is the force?</a:t>
            </a:r>
          </a:p>
          <a:p>
            <a:endParaRPr lang="en-US" dirty="0"/>
          </a:p>
          <a:p>
            <a:r>
              <a:rPr lang="en-US" dirty="0" smtClean="0"/>
              <a:t>F = ma</a:t>
            </a:r>
          </a:p>
          <a:p>
            <a:r>
              <a:rPr lang="en-US" dirty="0" smtClean="0"/>
              <a:t>F = 100kg x 5 m/s</a:t>
            </a:r>
            <a:r>
              <a:rPr lang="en-US" baseline="30000" dirty="0" smtClean="0"/>
              <a:t>2</a:t>
            </a:r>
          </a:p>
          <a:p>
            <a:r>
              <a:rPr lang="en-US" dirty="0" smtClean="0"/>
              <a:t>F = 500 </a:t>
            </a:r>
            <a:r>
              <a:rPr lang="en-US" dirty="0" err="1" smtClean="0"/>
              <a:t>kgm</a:t>
            </a:r>
            <a:r>
              <a:rPr lang="en-US" dirty="0" smtClean="0"/>
              <a:t>/s  (N)</a:t>
            </a:r>
          </a:p>
          <a:p>
            <a:endParaRPr lang="en-US" dirty="0"/>
          </a:p>
          <a:p>
            <a:r>
              <a:rPr lang="en-US" dirty="0" smtClean="0"/>
              <a:t>Remember 1 </a:t>
            </a:r>
            <a:r>
              <a:rPr lang="en-US" dirty="0" err="1" smtClean="0"/>
              <a:t>kgm</a:t>
            </a:r>
            <a:r>
              <a:rPr lang="en-US" dirty="0" smtClean="0"/>
              <a:t>/s</a:t>
            </a:r>
            <a:r>
              <a:rPr lang="en-US" baseline="30000" dirty="0" smtClean="0"/>
              <a:t>2</a:t>
            </a:r>
            <a:r>
              <a:rPr lang="en-US" dirty="0" smtClean="0"/>
              <a:t>  </a:t>
            </a:r>
            <a:r>
              <a:rPr lang="en-US" b="1" dirty="0" smtClean="0"/>
              <a:t>is</a:t>
            </a:r>
            <a:r>
              <a:rPr lang="en-US" dirty="0" smtClean="0"/>
              <a:t>  1 N</a:t>
            </a:r>
            <a:endParaRPr lang="en-US" dirty="0"/>
          </a:p>
        </p:txBody>
      </p:sp>
      <p:grpSp>
        <p:nvGrpSpPr>
          <p:cNvPr id="593" name="SMARTInkShape-Group152"/>
          <p:cNvGrpSpPr/>
          <p:nvPr/>
        </p:nvGrpSpPr>
        <p:grpSpPr>
          <a:xfrm>
            <a:off x="3036094" y="1303734"/>
            <a:ext cx="330399" cy="8931"/>
            <a:chOff x="3036094" y="1303734"/>
            <a:chExt cx="330399" cy="8931"/>
          </a:xfrm>
        </p:grpSpPr>
        <p:sp>
          <p:nvSpPr>
            <p:cNvPr id="591" name="SMARTInkShape-591"/>
            <p:cNvSpPr/>
            <p:nvPr>
              <p:custDataLst>
                <p:tags r:id="rId119"/>
              </p:custDataLst>
            </p:nvPr>
          </p:nvSpPr>
          <p:spPr>
            <a:xfrm>
              <a:off x="3036094" y="1312664"/>
              <a:ext cx="8930" cy="1"/>
            </a:xfrm>
            <a:custGeom>
              <a:avLst/>
              <a:gdLst/>
              <a:ahLst/>
              <a:cxnLst/>
              <a:rect l="0" t="0" r="0" b="0"/>
              <a:pathLst>
                <a:path w="8930" h="1">
                  <a:moveTo>
                    <a:pt x="0" y="0"/>
                  </a:moveTo>
                  <a:lnTo>
                    <a:pt x="0" y="0"/>
                  </a:lnTo>
                  <a:lnTo>
                    <a:pt x="892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592"/>
            <p:cNvSpPr/>
            <p:nvPr>
              <p:custDataLst>
                <p:tags r:id="rId120"/>
              </p:custDataLst>
            </p:nvPr>
          </p:nvSpPr>
          <p:spPr>
            <a:xfrm>
              <a:off x="3089672" y="1303734"/>
              <a:ext cx="276821" cy="8931"/>
            </a:xfrm>
            <a:custGeom>
              <a:avLst/>
              <a:gdLst/>
              <a:ahLst/>
              <a:cxnLst/>
              <a:rect l="0" t="0" r="0" b="0"/>
              <a:pathLst>
                <a:path w="276821" h="8931">
                  <a:moveTo>
                    <a:pt x="276820" y="8930"/>
                  </a:moveTo>
                  <a:lnTo>
                    <a:pt x="276820" y="8930"/>
                  </a:lnTo>
                  <a:lnTo>
                    <a:pt x="240833" y="7938"/>
                  </a:lnTo>
                  <a:lnTo>
                    <a:pt x="201398" y="1862"/>
                  </a:lnTo>
                  <a:lnTo>
                    <a:pt x="160209" y="246"/>
                  </a:lnTo>
                  <a:lnTo>
                    <a:pt x="120757" y="33"/>
                  </a:lnTo>
                  <a:lnTo>
                    <a:pt x="79806" y="5"/>
                  </a:lnTo>
                  <a:lnTo>
                    <a:pt x="36453" y="1"/>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94" name="SMARTInkShape-593"/>
          <p:cNvSpPr/>
          <p:nvPr>
            <p:custDataLst>
              <p:tags r:id="rId1"/>
            </p:custDataLst>
          </p:nvPr>
        </p:nvSpPr>
        <p:spPr>
          <a:xfrm>
            <a:off x="6697266" y="5518547"/>
            <a:ext cx="8977" cy="6021"/>
          </a:xfrm>
          <a:custGeom>
            <a:avLst/>
            <a:gdLst/>
            <a:ahLst/>
            <a:cxnLst/>
            <a:rect l="0" t="0" r="0" b="0"/>
            <a:pathLst>
              <a:path w="8977" h="6021">
                <a:moveTo>
                  <a:pt x="0" y="0"/>
                </a:moveTo>
                <a:lnTo>
                  <a:pt x="0" y="0"/>
                </a:lnTo>
                <a:lnTo>
                  <a:pt x="4740" y="0"/>
                </a:lnTo>
                <a:lnTo>
                  <a:pt x="6136" y="992"/>
                </a:lnTo>
                <a:lnTo>
                  <a:pt x="7067" y="2645"/>
                </a:lnTo>
                <a:lnTo>
                  <a:pt x="7688" y="4740"/>
                </a:lnTo>
                <a:lnTo>
                  <a:pt x="8976" y="60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99" name="SMARTInkShape-Group156"/>
          <p:cNvGrpSpPr/>
          <p:nvPr/>
        </p:nvGrpSpPr>
        <p:grpSpPr>
          <a:xfrm>
            <a:off x="6000750" y="5599460"/>
            <a:ext cx="551641" cy="356643"/>
            <a:chOff x="6000750" y="5599460"/>
            <a:chExt cx="551641" cy="356643"/>
          </a:xfrm>
        </p:grpSpPr>
        <p:sp>
          <p:nvSpPr>
            <p:cNvPr id="595" name="SMARTInkShape-594"/>
            <p:cNvSpPr/>
            <p:nvPr>
              <p:custDataLst>
                <p:tags r:id="rId115"/>
              </p:custDataLst>
            </p:nvPr>
          </p:nvSpPr>
          <p:spPr>
            <a:xfrm>
              <a:off x="6251565" y="5599460"/>
              <a:ext cx="261142" cy="283263"/>
            </a:xfrm>
            <a:custGeom>
              <a:avLst/>
              <a:gdLst/>
              <a:ahLst/>
              <a:cxnLst/>
              <a:rect l="0" t="0" r="0" b="0"/>
              <a:pathLst>
                <a:path w="261142" h="283263">
                  <a:moveTo>
                    <a:pt x="70655" y="44103"/>
                  </a:moveTo>
                  <a:lnTo>
                    <a:pt x="70655" y="44103"/>
                  </a:lnTo>
                  <a:lnTo>
                    <a:pt x="65913" y="44103"/>
                  </a:lnTo>
                  <a:lnTo>
                    <a:pt x="64517" y="45095"/>
                  </a:lnTo>
                  <a:lnTo>
                    <a:pt x="63586" y="46748"/>
                  </a:lnTo>
                  <a:lnTo>
                    <a:pt x="43647" y="89167"/>
                  </a:lnTo>
                  <a:lnTo>
                    <a:pt x="28953" y="131837"/>
                  </a:lnTo>
                  <a:lnTo>
                    <a:pt x="17070" y="168810"/>
                  </a:lnTo>
                  <a:lnTo>
                    <a:pt x="5168" y="209516"/>
                  </a:lnTo>
                  <a:lnTo>
                    <a:pt x="0" y="248142"/>
                  </a:lnTo>
                  <a:lnTo>
                    <a:pt x="557" y="259802"/>
                  </a:lnTo>
                  <a:lnTo>
                    <a:pt x="4112" y="268292"/>
                  </a:lnTo>
                  <a:lnTo>
                    <a:pt x="11691" y="278650"/>
                  </a:lnTo>
                  <a:lnTo>
                    <a:pt x="19974" y="282291"/>
                  </a:lnTo>
                  <a:lnTo>
                    <a:pt x="24961" y="283262"/>
                  </a:lnTo>
                  <a:lnTo>
                    <a:pt x="29278" y="281925"/>
                  </a:lnTo>
                  <a:lnTo>
                    <a:pt x="73909" y="244449"/>
                  </a:lnTo>
                  <a:lnTo>
                    <a:pt x="103432" y="204173"/>
                  </a:lnTo>
                  <a:lnTo>
                    <a:pt x="123453" y="160101"/>
                  </a:lnTo>
                  <a:lnTo>
                    <a:pt x="138020" y="117513"/>
                  </a:lnTo>
                  <a:lnTo>
                    <a:pt x="140282" y="107156"/>
                  </a:lnTo>
                  <a:lnTo>
                    <a:pt x="138641" y="96600"/>
                  </a:lnTo>
                  <a:lnTo>
                    <a:pt x="134605" y="87278"/>
                  </a:lnTo>
                  <a:lnTo>
                    <a:pt x="132140" y="84793"/>
                  </a:lnTo>
                  <a:lnTo>
                    <a:pt x="116313" y="76063"/>
                  </a:lnTo>
                  <a:lnTo>
                    <a:pt x="111015" y="75332"/>
                  </a:lnTo>
                  <a:lnTo>
                    <a:pt x="94078" y="79041"/>
                  </a:lnTo>
                  <a:lnTo>
                    <a:pt x="76492" y="87418"/>
                  </a:lnTo>
                  <a:lnTo>
                    <a:pt x="34928" y="117672"/>
                  </a:lnTo>
                  <a:lnTo>
                    <a:pt x="24018" y="126410"/>
                  </a:lnTo>
                  <a:lnTo>
                    <a:pt x="13290" y="132320"/>
                  </a:lnTo>
                  <a:lnTo>
                    <a:pt x="10432" y="137219"/>
                  </a:lnTo>
                  <a:lnTo>
                    <a:pt x="10662" y="137930"/>
                  </a:lnTo>
                  <a:lnTo>
                    <a:pt x="11808" y="137412"/>
                  </a:lnTo>
                  <a:lnTo>
                    <a:pt x="54458" y="105700"/>
                  </a:lnTo>
                  <a:lnTo>
                    <a:pt x="91525" y="76725"/>
                  </a:lnTo>
                  <a:lnTo>
                    <a:pt x="122181" y="50363"/>
                  </a:lnTo>
                  <a:lnTo>
                    <a:pt x="141484" y="30744"/>
                  </a:lnTo>
                  <a:lnTo>
                    <a:pt x="182562" y="3599"/>
                  </a:lnTo>
                  <a:lnTo>
                    <a:pt x="193747" y="0"/>
                  </a:lnTo>
                  <a:lnTo>
                    <a:pt x="197461" y="2341"/>
                  </a:lnTo>
                  <a:lnTo>
                    <a:pt x="199840" y="4356"/>
                  </a:lnTo>
                  <a:lnTo>
                    <a:pt x="202484" y="11885"/>
                  </a:lnTo>
                  <a:lnTo>
                    <a:pt x="203189" y="16672"/>
                  </a:lnTo>
                  <a:lnTo>
                    <a:pt x="197345" y="54124"/>
                  </a:lnTo>
                  <a:lnTo>
                    <a:pt x="191260" y="88966"/>
                  </a:lnTo>
                  <a:lnTo>
                    <a:pt x="187633" y="131641"/>
                  </a:lnTo>
                  <a:lnTo>
                    <a:pt x="184270" y="175643"/>
                  </a:lnTo>
                  <a:lnTo>
                    <a:pt x="179086" y="213291"/>
                  </a:lnTo>
                  <a:lnTo>
                    <a:pt x="181023" y="226123"/>
                  </a:lnTo>
                  <a:lnTo>
                    <a:pt x="188885" y="249002"/>
                  </a:lnTo>
                  <a:lnTo>
                    <a:pt x="191145" y="252140"/>
                  </a:lnTo>
                  <a:lnTo>
                    <a:pt x="193645" y="253239"/>
                  </a:lnTo>
                  <a:lnTo>
                    <a:pt x="196303" y="252980"/>
                  </a:lnTo>
                  <a:lnTo>
                    <a:pt x="217765" y="241824"/>
                  </a:lnTo>
                  <a:lnTo>
                    <a:pt x="252334" y="209387"/>
                  </a:lnTo>
                  <a:lnTo>
                    <a:pt x="261141" y="1964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595"/>
            <p:cNvSpPr/>
            <p:nvPr>
              <p:custDataLst>
                <p:tags r:id="rId116"/>
              </p:custDataLst>
            </p:nvPr>
          </p:nvSpPr>
          <p:spPr>
            <a:xfrm>
              <a:off x="6000750" y="5607845"/>
              <a:ext cx="223243" cy="98226"/>
            </a:xfrm>
            <a:custGeom>
              <a:avLst/>
              <a:gdLst/>
              <a:ahLst/>
              <a:cxnLst/>
              <a:rect l="0" t="0" r="0" b="0"/>
              <a:pathLst>
                <a:path w="223243" h="98226">
                  <a:moveTo>
                    <a:pt x="0" y="98225"/>
                  </a:moveTo>
                  <a:lnTo>
                    <a:pt x="0" y="98225"/>
                  </a:lnTo>
                  <a:lnTo>
                    <a:pt x="14258" y="97233"/>
                  </a:lnTo>
                  <a:lnTo>
                    <a:pt x="54961" y="82002"/>
                  </a:lnTo>
                  <a:lnTo>
                    <a:pt x="98409" y="55985"/>
                  </a:lnTo>
                  <a:lnTo>
                    <a:pt x="140118" y="33621"/>
                  </a:lnTo>
                  <a:lnTo>
                    <a:pt x="178049" y="18620"/>
                  </a:lnTo>
                  <a:lnTo>
                    <a:pt x="22324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SMARTInkShape-596"/>
            <p:cNvSpPr/>
            <p:nvPr>
              <p:custDataLst>
                <p:tags r:id="rId117"/>
              </p:custDataLst>
            </p:nvPr>
          </p:nvSpPr>
          <p:spPr>
            <a:xfrm>
              <a:off x="6000763" y="5634633"/>
              <a:ext cx="185733" cy="321470"/>
            </a:xfrm>
            <a:custGeom>
              <a:avLst/>
              <a:gdLst/>
              <a:ahLst/>
              <a:cxnLst/>
              <a:rect l="0" t="0" r="0" b="0"/>
              <a:pathLst>
                <a:path w="185733" h="321470">
                  <a:moveTo>
                    <a:pt x="44635" y="0"/>
                  </a:moveTo>
                  <a:lnTo>
                    <a:pt x="44635" y="0"/>
                  </a:lnTo>
                  <a:lnTo>
                    <a:pt x="44635" y="4740"/>
                  </a:lnTo>
                  <a:lnTo>
                    <a:pt x="41990" y="9713"/>
                  </a:lnTo>
                  <a:lnTo>
                    <a:pt x="36947" y="16250"/>
                  </a:lnTo>
                  <a:lnTo>
                    <a:pt x="33107" y="56625"/>
                  </a:lnTo>
                  <a:lnTo>
                    <a:pt x="21473" y="98628"/>
                  </a:lnTo>
                  <a:lnTo>
                    <a:pt x="13583" y="138188"/>
                  </a:lnTo>
                  <a:lnTo>
                    <a:pt x="1088" y="174341"/>
                  </a:lnTo>
                  <a:lnTo>
                    <a:pt x="30" y="194640"/>
                  </a:lnTo>
                  <a:lnTo>
                    <a:pt x="0" y="191175"/>
                  </a:lnTo>
                  <a:lnTo>
                    <a:pt x="988" y="189958"/>
                  </a:lnTo>
                  <a:lnTo>
                    <a:pt x="9703" y="185357"/>
                  </a:lnTo>
                  <a:lnTo>
                    <a:pt x="39204" y="162406"/>
                  </a:lnTo>
                  <a:lnTo>
                    <a:pt x="55120" y="156517"/>
                  </a:lnTo>
                  <a:lnTo>
                    <a:pt x="98417" y="152425"/>
                  </a:lnTo>
                  <a:lnTo>
                    <a:pt x="126844" y="152919"/>
                  </a:lnTo>
                  <a:lnTo>
                    <a:pt x="139381" y="156600"/>
                  </a:lnTo>
                  <a:lnTo>
                    <a:pt x="148921" y="164188"/>
                  </a:lnTo>
                  <a:lnTo>
                    <a:pt x="172459" y="194920"/>
                  </a:lnTo>
                  <a:lnTo>
                    <a:pt x="183508" y="223711"/>
                  </a:lnTo>
                  <a:lnTo>
                    <a:pt x="185732" y="237010"/>
                  </a:lnTo>
                  <a:lnTo>
                    <a:pt x="184074" y="249537"/>
                  </a:lnTo>
                  <a:lnTo>
                    <a:pt x="166473" y="291674"/>
                  </a:lnTo>
                  <a:lnTo>
                    <a:pt x="157986" y="300950"/>
                  </a:lnTo>
                  <a:lnTo>
                    <a:pt x="136369" y="314991"/>
                  </a:lnTo>
                  <a:lnTo>
                    <a:pt x="118889" y="319549"/>
                  </a:lnTo>
                  <a:lnTo>
                    <a:pt x="98214" y="3214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8" name="SMARTInkShape-597"/>
            <p:cNvSpPr/>
            <p:nvPr>
              <p:custDataLst>
                <p:tags r:id="rId118"/>
              </p:custDataLst>
            </p:nvPr>
          </p:nvSpPr>
          <p:spPr>
            <a:xfrm>
              <a:off x="6402586" y="5617343"/>
              <a:ext cx="149805" cy="35150"/>
            </a:xfrm>
            <a:custGeom>
              <a:avLst/>
              <a:gdLst/>
              <a:ahLst/>
              <a:cxnLst/>
              <a:rect l="0" t="0" r="0" b="0"/>
              <a:pathLst>
                <a:path w="149805" h="35150">
                  <a:moveTo>
                    <a:pt x="149804" y="11070"/>
                  </a:moveTo>
                  <a:lnTo>
                    <a:pt x="149804" y="11070"/>
                  </a:lnTo>
                  <a:lnTo>
                    <a:pt x="143551" y="5922"/>
                  </a:lnTo>
                  <a:lnTo>
                    <a:pt x="132923" y="2315"/>
                  </a:lnTo>
                  <a:lnTo>
                    <a:pt x="105190" y="0"/>
                  </a:lnTo>
                  <a:lnTo>
                    <a:pt x="62248" y="9219"/>
                  </a:lnTo>
                  <a:lnTo>
                    <a:pt x="21997" y="25177"/>
                  </a:lnTo>
                  <a:lnTo>
                    <a:pt x="0" y="351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6" name="SMARTInkShape-Group157"/>
          <p:cNvGrpSpPr/>
          <p:nvPr/>
        </p:nvGrpSpPr>
        <p:grpSpPr>
          <a:xfrm>
            <a:off x="7840266" y="4152305"/>
            <a:ext cx="991196" cy="417732"/>
            <a:chOff x="7840266" y="4152305"/>
            <a:chExt cx="991196" cy="417732"/>
          </a:xfrm>
        </p:grpSpPr>
        <p:sp>
          <p:nvSpPr>
            <p:cNvPr id="600" name="SMARTInkShape-598"/>
            <p:cNvSpPr/>
            <p:nvPr>
              <p:custDataLst>
                <p:tags r:id="rId109"/>
              </p:custDataLst>
            </p:nvPr>
          </p:nvSpPr>
          <p:spPr>
            <a:xfrm>
              <a:off x="8643938" y="4188033"/>
              <a:ext cx="187524" cy="178461"/>
            </a:xfrm>
            <a:custGeom>
              <a:avLst/>
              <a:gdLst/>
              <a:ahLst/>
              <a:cxnLst/>
              <a:rect l="0" t="0" r="0" b="0"/>
              <a:pathLst>
                <a:path w="187524" h="178461">
                  <a:moveTo>
                    <a:pt x="0" y="8920"/>
                  </a:moveTo>
                  <a:lnTo>
                    <a:pt x="0" y="8920"/>
                  </a:lnTo>
                  <a:lnTo>
                    <a:pt x="0" y="4180"/>
                  </a:lnTo>
                  <a:lnTo>
                    <a:pt x="992" y="2783"/>
                  </a:lnTo>
                  <a:lnTo>
                    <a:pt x="2646" y="1852"/>
                  </a:lnTo>
                  <a:lnTo>
                    <a:pt x="7689" y="359"/>
                  </a:lnTo>
                  <a:lnTo>
                    <a:pt x="50879" y="0"/>
                  </a:lnTo>
                  <a:lnTo>
                    <a:pt x="74468" y="7121"/>
                  </a:lnTo>
                  <a:lnTo>
                    <a:pt x="98237" y="15437"/>
                  </a:lnTo>
                  <a:lnTo>
                    <a:pt x="116089" y="19781"/>
                  </a:lnTo>
                  <a:lnTo>
                    <a:pt x="122040" y="22114"/>
                  </a:lnTo>
                  <a:lnTo>
                    <a:pt x="131300" y="29997"/>
                  </a:lnTo>
                  <a:lnTo>
                    <a:pt x="137730" y="39124"/>
                  </a:lnTo>
                  <a:lnTo>
                    <a:pt x="140588" y="46487"/>
                  </a:lnTo>
                  <a:lnTo>
                    <a:pt x="139212" y="55713"/>
                  </a:lnTo>
                  <a:lnTo>
                    <a:pt x="130245" y="82545"/>
                  </a:lnTo>
                  <a:lnTo>
                    <a:pt x="119402" y="96543"/>
                  </a:lnTo>
                  <a:lnTo>
                    <a:pt x="78012" y="133789"/>
                  </a:lnTo>
                  <a:lnTo>
                    <a:pt x="36400" y="156553"/>
                  </a:lnTo>
                  <a:lnTo>
                    <a:pt x="5465" y="169366"/>
                  </a:lnTo>
                  <a:lnTo>
                    <a:pt x="3643" y="171447"/>
                  </a:lnTo>
                  <a:lnTo>
                    <a:pt x="2429" y="173826"/>
                  </a:lnTo>
                  <a:lnTo>
                    <a:pt x="2612" y="175412"/>
                  </a:lnTo>
                  <a:lnTo>
                    <a:pt x="3725" y="176470"/>
                  </a:lnTo>
                  <a:lnTo>
                    <a:pt x="5460" y="177174"/>
                  </a:lnTo>
                  <a:lnTo>
                    <a:pt x="33483" y="178460"/>
                  </a:lnTo>
                  <a:lnTo>
                    <a:pt x="69966" y="172423"/>
                  </a:lnTo>
                  <a:lnTo>
                    <a:pt x="109511" y="170202"/>
                  </a:lnTo>
                  <a:lnTo>
                    <a:pt x="150506" y="169763"/>
                  </a:lnTo>
                  <a:lnTo>
                    <a:pt x="187523" y="1696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SMARTInkShape-599"/>
            <p:cNvSpPr/>
            <p:nvPr>
              <p:custDataLst>
                <p:tags r:id="rId110"/>
              </p:custDataLst>
            </p:nvPr>
          </p:nvSpPr>
          <p:spPr>
            <a:xfrm>
              <a:off x="8456414" y="4304109"/>
              <a:ext cx="160055" cy="238854"/>
            </a:xfrm>
            <a:custGeom>
              <a:avLst/>
              <a:gdLst/>
              <a:ahLst/>
              <a:cxnLst/>
              <a:rect l="0" t="0" r="0" b="0"/>
              <a:pathLst>
                <a:path w="160055" h="238854">
                  <a:moveTo>
                    <a:pt x="151805" y="0"/>
                  </a:moveTo>
                  <a:lnTo>
                    <a:pt x="151805" y="0"/>
                  </a:lnTo>
                  <a:lnTo>
                    <a:pt x="147064" y="0"/>
                  </a:lnTo>
                  <a:lnTo>
                    <a:pt x="145668" y="993"/>
                  </a:lnTo>
                  <a:lnTo>
                    <a:pt x="144737" y="2646"/>
                  </a:lnTo>
                  <a:lnTo>
                    <a:pt x="144115" y="4741"/>
                  </a:lnTo>
                  <a:lnTo>
                    <a:pt x="142710" y="6137"/>
                  </a:lnTo>
                  <a:lnTo>
                    <a:pt x="138502" y="7689"/>
                  </a:lnTo>
                  <a:lnTo>
                    <a:pt x="130556" y="8562"/>
                  </a:lnTo>
                  <a:lnTo>
                    <a:pt x="92956" y="29015"/>
                  </a:lnTo>
                  <a:lnTo>
                    <a:pt x="48926" y="59988"/>
                  </a:lnTo>
                  <a:lnTo>
                    <a:pt x="24450" y="82862"/>
                  </a:lnTo>
                  <a:lnTo>
                    <a:pt x="23245" y="85999"/>
                  </a:lnTo>
                  <a:lnTo>
                    <a:pt x="23434" y="89083"/>
                  </a:lnTo>
                  <a:lnTo>
                    <a:pt x="26290" y="95155"/>
                  </a:lnTo>
                  <a:lnTo>
                    <a:pt x="39022" y="110121"/>
                  </a:lnTo>
                  <a:lnTo>
                    <a:pt x="50085" y="113435"/>
                  </a:lnTo>
                  <a:lnTo>
                    <a:pt x="89021" y="122866"/>
                  </a:lnTo>
                  <a:lnTo>
                    <a:pt x="127707" y="139972"/>
                  </a:lnTo>
                  <a:lnTo>
                    <a:pt x="152980" y="154791"/>
                  </a:lnTo>
                  <a:lnTo>
                    <a:pt x="157288" y="163385"/>
                  </a:lnTo>
                  <a:lnTo>
                    <a:pt x="160054" y="185071"/>
                  </a:lnTo>
                  <a:lnTo>
                    <a:pt x="158296" y="189857"/>
                  </a:lnTo>
                  <a:lnTo>
                    <a:pt x="135817" y="212623"/>
                  </a:lnTo>
                  <a:lnTo>
                    <a:pt x="111899" y="228274"/>
                  </a:lnTo>
                  <a:lnTo>
                    <a:pt x="88057" y="236860"/>
                  </a:lnTo>
                  <a:lnTo>
                    <a:pt x="62140" y="238853"/>
                  </a:lnTo>
                  <a:lnTo>
                    <a:pt x="29363" y="231140"/>
                  </a:lnTo>
                  <a:lnTo>
                    <a:pt x="12338" y="222937"/>
                  </a:lnTo>
                  <a:lnTo>
                    <a:pt x="0"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SMARTInkShape-600"/>
            <p:cNvSpPr/>
            <p:nvPr>
              <p:custDataLst>
                <p:tags r:id="rId111"/>
              </p:custDataLst>
            </p:nvPr>
          </p:nvSpPr>
          <p:spPr>
            <a:xfrm>
              <a:off x="8376047" y="4152305"/>
              <a:ext cx="62509" cy="357188"/>
            </a:xfrm>
            <a:custGeom>
              <a:avLst/>
              <a:gdLst/>
              <a:ahLst/>
              <a:cxnLst/>
              <a:rect l="0" t="0" r="0" b="0"/>
              <a:pathLst>
                <a:path w="62509" h="357188">
                  <a:moveTo>
                    <a:pt x="62508" y="0"/>
                  </a:moveTo>
                  <a:lnTo>
                    <a:pt x="62508" y="0"/>
                  </a:lnTo>
                  <a:lnTo>
                    <a:pt x="61516" y="34002"/>
                  </a:lnTo>
                  <a:lnTo>
                    <a:pt x="54818" y="77128"/>
                  </a:lnTo>
                  <a:lnTo>
                    <a:pt x="49205" y="110936"/>
                  </a:lnTo>
                  <a:lnTo>
                    <a:pt x="41259" y="146089"/>
                  </a:lnTo>
                  <a:lnTo>
                    <a:pt x="37360" y="186381"/>
                  </a:lnTo>
                  <a:lnTo>
                    <a:pt x="31465" y="224998"/>
                  </a:lnTo>
                  <a:lnTo>
                    <a:pt x="21576" y="267466"/>
                  </a:lnTo>
                  <a:lnTo>
                    <a:pt x="15948" y="307751"/>
                  </a:lnTo>
                  <a:lnTo>
                    <a:pt x="3066" y="351856"/>
                  </a:lnTo>
                  <a:lnTo>
                    <a:pt x="0" y="3571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601"/>
            <p:cNvSpPr/>
            <p:nvPr>
              <p:custDataLst>
                <p:tags r:id="rId112"/>
              </p:custDataLst>
            </p:nvPr>
          </p:nvSpPr>
          <p:spPr>
            <a:xfrm>
              <a:off x="8090297" y="4259662"/>
              <a:ext cx="241102" cy="178394"/>
            </a:xfrm>
            <a:custGeom>
              <a:avLst/>
              <a:gdLst/>
              <a:ahLst/>
              <a:cxnLst/>
              <a:rect l="0" t="0" r="0" b="0"/>
              <a:pathLst>
                <a:path w="241102" h="178394">
                  <a:moveTo>
                    <a:pt x="0" y="53377"/>
                  </a:moveTo>
                  <a:lnTo>
                    <a:pt x="0" y="53377"/>
                  </a:lnTo>
                  <a:lnTo>
                    <a:pt x="24670" y="79040"/>
                  </a:lnTo>
                  <a:lnTo>
                    <a:pt x="33988" y="92510"/>
                  </a:lnTo>
                  <a:lnTo>
                    <a:pt x="58726" y="113678"/>
                  </a:lnTo>
                  <a:lnTo>
                    <a:pt x="77674" y="142109"/>
                  </a:lnTo>
                  <a:lnTo>
                    <a:pt x="80210" y="158737"/>
                  </a:lnTo>
                  <a:lnTo>
                    <a:pt x="80354" y="168064"/>
                  </a:lnTo>
                  <a:lnTo>
                    <a:pt x="80366" y="156124"/>
                  </a:lnTo>
                  <a:lnTo>
                    <a:pt x="72264" y="120414"/>
                  </a:lnTo>
                  <a:lnTo>
                    <a:pt x="72502" y="77979"/>
                  </a:lnTo>
                  <a:lnTo>
                    <a:pt x="82466" y="38210"/>
                  </a:lnTo>
                  <a:lnTo>
                    <a:pt x="95527" y="15845"/>
                  </a:lnTo>
                  <a:lnTo>
                    <a:pt x="101325" y="11891"/>
                  </a:lnTo>
                  <a:lnTo>
                    <a:pt x="110168" y="9665"/>
                  </a:lnTo>
                  <a:lnTo>
                    <a:pt x="123813" y="13747"/>
                  </a:lnTo>
                  <a:lnTo>
                    <a:pt x="132088" y="26503"/>
                  </a:lnTo>
                  <a:lnTo>
                    <a:pt x="139678" y="50706"/>
                  </a:lnTo>
                  <a:lnTo>
                    <a:pt x="142688" y="94892"/>
                  </a:lnTo>
                  <a:lnTo>
                    <a:pt x="142874" y="133208"/>
                  </a:lnTo>
                  <a:lnTo>
                    <a:pt x="142875" y="121268"/>
                  </a:lnTo>
                  <a:lnTo>
                    <a:pt x="153899" y="79912"/>
                  </a:lnTo>
                  <a:lnTo>
                    <a:pt x="172763" y="38480"/>
                  </a:lnTo>
                  <a:lnTo>
                    <a:pt x="190511" y="7514"/>
                  </a:lnTo>
                  <a:lnTo>
                    <a:pt x="196458" y="3228"/>
                  </a:lnTo>
                  <a:lnTo>
                    <a:pt x="205384" y="815"/>
                  </a:lnTo>
                  <a:lnTo>
                    <a:pt x="212549" y="0"/>
                  </a:lnTo>
                  <a:lnTo>
                    <a:pt x="218531" y="9339"/>
                  </a:lnTo>
                  <a:lnTo>
                    <a:pt x="221846" y="19934"/>
                  </a:lnTo>
                  <a:lnTo>
                    <a:pt x="229298" y="63790"/>
                  </a:lnTo>
                  <a:lnTo>
                    <a:pt x="231793" y="102410"/>
                  </a:lnTo>
                  <a:lnTo>
                    <a:pt x="232121" y="140605"/>
                  </a:lnTo>
                  <a:lnTo>
                    <a:pt x="232171" y="173490"/>
                  </a:lnTo>
                  <a:lnTo>
                    <a:pt x="233164" y="175124"/>
                  </a:lnTo>
                  <a:lnTo>
                    <a:pt x="234817" y="176213"/>
                  </a:lnTo>
                  <a:lnTo>
                    <a:pt x="241101" y="1783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602"/>
            <p:cNvSpPr/>
            <p:nvPr>
              <p:custDataLst>
                <p:tags r:id="rId113"/>
              </p:custDataLst>
            </p:nvPr>
          </p:nvSpPr>
          <p:spPr>
            <a:xfrm>
              <a:off x="7840266" y="4179094"/>
              <a:ext cx="267891" cy="133946"/>
            </a:xfrm>
            <a:custGeom>
              <a:avLst/>
              <a:gdLst/>
              <a:ahLst/>
              <a:cxnLst/>
              <a:rect l="0" t="0" r="0" b="0"/>
              <a:pathLst>
                <a:path w="267891" h="133946">
                  <a:moveTo>
                    <a:pt x="0" y="133945"/>
                  </a:moveTo>
                  <a:lnTo>
                    <a:pt x="0" y="133945"/>
                  </a:lnTo>
                  <a:lnTo>
                    <a:pt x="4740" y="124464"/>
                  </a:lnTo>
                  <a:lnTo>
                    <a:pt x="12359" y="117164"/>
                  </a:lnTo>
                  <a:lnTo>
                    <a:pt x="56707" y="85186"/>
                  </a:lnTo>
                  <a:lnTo>
                    <a:pt x="96786" y="62284"/>
                  </a:lnTo>
                  <a:lnTo>
                    <a:pt x="127235" y="47227"/>
                  </a:lnTo>
                  <a:lnTo>
                    <a:pt x="161391" y="33837"/>
                  </a:lnTo>
                  <a:lnTo>
                    <a:pt x="196647" y="19948"/>
                  </a:lnTo>
                  <a:lnTo>
                    <a:pt x="232229" y="9548"/>
                  </a:lnTo>
                  <a:lnTo>
                    <a:pt x="26789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603"/>
            <p:cNvSpPr/>
            <p:nvPr>
              <p:custDataLst>
                <p:tags r:id="rId114"/>
              </p:custDataLst>
            </p:nvPr>
          </p:nvSpPr>
          <p:spPr>
            <a:xfrm>
              <a:off x="7867587" y="4250531"/>
              <a:ext cx="199304" cy="319506"/>
            </a:xfrm>
            <a:custGeom>
              <a:avLst/>
              <a:gdLst/>
              <a:ahLst/>
              <a:cxnLst/>
              <a:rect l="0" t="0" r="0" b="0"/>
              <a:pathLst>
                <a:path w="199304" h="319506">
                  <a:moveTo>
                    <a:pt x="79835" y="0"/>
                  </a:moveTo>
                  <a:lnTo>
                    <a:pt x="79835" y="0"/>
                  </a:lnTo>
                  <a:lnTo>
                    <a:pt x="79835" y="12429"/>
                  </a:lnTo>
                  <a:lnTo>
                    <a:pt x="78843" y="14239"/>
                  </a:lnTo>
                  <a:lnTo>
                    <a:pt x="77189" y="15446"/>
                  </a:lnTo>
                  <a:lnTo>
                    <a:pt x="75094" y="16250"/>
                  </a:lnTo>
                  <a:lnTo>
                    <a:pt x="72767" y="25082"/>
                  </a:lnTo>
                  <a:lnTo>
                    <a:pt x="72146" y="31604"/>
                  </a:lnTo>
                  <a:lnTo>
                    <a:pt x="66165" y="44143"/>
                  </a:lnTo>
                  <a:lnTo>
                    <a:pt x="57884" y="58315"/>
                  </a:lnTo>
                  <a:lnTo>
                    <a:pt x="41839" y="97104"/>
                  </a:lnTo>
                  <a:lnTo>
                    <a:pt x="21180" y="135598"/>
                  </a:lnTo>
                  <a:lnTo>
                    <a:pt x="0" y="168972"/>
                  </a:lnTo>
                  <a:lnTo>
                    <a:pt x="38691" y="133084"/>
                  </a:lnTo>
                  <a:lnTo>
                    <a:pt x="71597" y="114703"/>
                  </a:lnTo>
                  <a:lnTo>
                    <a:pt x="112897" y="108647"/>
                  </a:lnTo>
                  <a:lnTo>
                    <a:pt x="140564" y="108591"/>
                  </a:lnTo>
                  <a:lnTo>
                    <a:pt x="155112" y="112093"/>
                  </a:lnTo>
                  <a:lnTo>
                    <a:pt x="174459" y="124384"/>
                  </a:lnTo>
                  <a:lnTo>
                    <a:pt x="188018" y="140593"/>
                  </a:lnTo>
                  <a:lnTo>
                    <a:pt x="198320" y="162705"/>
                  </a:lnTo>
                  <a:lnTo>
                    <a:pt x="199303" y="179470"/>
                  </a:lnTo>
                  <a:lnTo>
                    <a:pt x="189237" y="223358"/>
                  </a:lnTo>
                  <a:lnTo>
                    <a:pt x="170249" y="267906"/>
                  </a:lnTo>
                  <a:lnTo>
                    <a:pt x="147928" y="295492"/>
                  </a:lnTo>
                  <a:lnTo>
                    <a:pt x="118482" y="314839"/>
                  </a:lnTo>
                  <a:lnTo>
                    <a:pt x="95916" y="319505"/>
                  </a:lnTo>
                  <a:lnTo>
                    <a:pt x="75119" y="316147"/>
                  </a:lnTo>
                  <a:lnTo>
                    <a:pt x="53046" y="30361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2" name="SMARTInkShape-Group158"/>
          <p:cNvGrpSpPr/>
          <p:nvPr/>
        </p:nvGrpSpPr>
        <p:grpSpPr>
          <a:xfrm>
            <a:off x="6259711" y="4241602"/>
            <a:ext cx="979726" cy="589172"/>
            <a:chOff x="6259711" y="4241602"/>
            <a:chExt cx="979726" cy="589172"/>
          </a:xfrm>
        </p:grpSpPr>
        <p:sp>
          <p:nvSpPr>
            <p:cNvPr id="607" name="SMARTInkShape-604"/>
            <p:cNvSpPr/>
            <p:nvPr>
              <p:custDataLst>
                <p:tags r:id="rId104"/>
              </p:custDataLst>
            </p:nvPr>
          </p:nvSpPr>
          <p:spPr>
            <a:xfrm>
              <a:off x="6929438" y="4349158"/>
              <a:ext cx="309999" cy="481616"/>
            </a:xfrm>
            <a:custGeom>
              <a:avLst/>
              <a:gdLst/>
              <a:ahLst/>
              <a:cxnLst/>
              <a:rect l="0" t="0" r="0" b="0"/>
              <a:pathLst>
                <a:path w="309999" h="481616">
                  <a:moveTo>
                    <a:pt x="160734" y="17459"/>
                  </a:moveTo>
                  <a:lnTo>
                    <a:pt x="160734" y="17459"/>
                  </a:lnTo>
                  <a:lnTo>
                    <a:pt x="168423" y="9771"/>
                  </a:lnTo>
                  <a:lnTo>
                    <a:pt x="169295" y="4157"/>
                  </a:lnTo>
                  <a:lnTo>
                    <a:pt x="170411" y="2638"/>
                  </a:lnTo>
                  <a:lnTo>
                    <a:pt x="174295" y="950"/>
                  </a:lnTo>
                  <a:lnTo>
                    <a:pt x="174735" y="500"/>
                  </a:lnTo>
                  <a:lnTo>
                    <a:pt x="174037" y="200"/>
                  </a:lnTo>
                  <a:lnTo>
                    <a:pt x="172580" y="0"/>
                  </a:lnTo>
                  <a:lnTo>
                    <a:pt x="168313" y="2423"/>
                  </a:lnTo>
                  <a:lnTo>
                    <a:pt x="152619" y="14854"/>
                  </a:lnTo>
                  <a:lnTo>
                    <a:pt x="126058" y="29108"/>
                  </a:lnTo>
                  <a:lnTo>
                    <a:pt x="90242" y="62649"/>
                  </a:lnTo>
                  <a:lnTo>
                    <a:pt x="59800" y="104926"/>
                  </a:lnTo>
                  <a:lnTo>
                    <a:pt x="58718" y="109505"/>
                  </a:lnTo>
                  <a:lnTo>
                    <a:pt x="58989" y="113549"/>
                  </a:lnTo>
                  <a:lnTo>
                    <a:pt x="60162" y="117238"/>
                  </a:lnTo>
                  <a:lnTo>
                    <a:pt x="61936" y="119697"/>
                  </a:lnTo>
                  <a:lnTo>
                    <a:pt x="64110" y="121337"/>
                  </a:lnTo>
                  <a:lnTo>
                    <a:pt x="70165" y="123158"/>
                  </a:lnTo>
                  <a:lnTo>
                    <a:pt x="79471" y="123968"/>
                  </a:lnTo>
                  <a:lnTo>
                    <a:pt x="107750" y="117359"/>
                  </a:lnTo>
                  <a:lnTo>
                    <a:pt x="151779" y="100688"/>
                  </a:lnTo>
                  <a:lnTo>
                    <a:pt x="171750" y="90847"/>
                  </a:lnTo>
                  <a:lnTo>
                    <a:pt x="197548" y="69297"/>
                  </a:lnTo>
                  <a:lnTo>
                    <a:pt x="201900" y="62658"/>
                  </a:lnTo>
                  <a:lnTo>
                    <a:pt x="204695" y="55051"/>
                  </a:lnTo>
                  <a:lnTo>
                    <a:pt x="203932" y="54426"/>
                  </a:lnTo>
                  <a:lnTo>
                    <a:pt x="195578" y="53424"/>
                  </a:lnTo>
                  <a:lnTo>
                    <a:pt x="184374" y="53227"/>
                  </a:lnTo>
                  <a:lnTo>
                    <a:pt x="181455" y="55195"/>
                  </a:lnTo>
                  <a:lnTo>
                    <a:pt x="175566" y="62673"/>
                  </a:lnTo>
                  <a:lnTo>
                    <a:pt x="171412" y="73299"/>
                  </a:lnTo>
                  <a:lnTo>
                    <a:pt x="170181" y="87472"/>
                  </a:lnTo>
                  <a:lnTo>
                    <a:pt x="174558" y="108980"/>
                  </a:lnTo>
                  <a:lnTo>
                    <a:pt x="186878" y="129464"/>
                  </a:lnTo>
                  <a:lnTo>
                    <a:pt x="228158" y="170930"/>
                  </a:lnTo>
                  <a:lnTo>
                    <a:pt x="272511" y="215300"/>
                  </a:lnTo>
                  <a:lnTo>
                    <a:pt x="300788" y="258743"/>
                  </a:lnTo>
                  <a:lnTo>
                    <a:pt x="307316" y="277494"/>
                  </a:lnTo>
                  <a:lnTo>
                    <a:pt x="309998" y="309370"/>
                  </a:lnTo>
                  <a:lnTo>
                    <a:pt x="303959" y="339100"/>
                  </a:lnTo>
                  <a:lnTo>
                    <a:pt x="284643" y="381552"/>
                  </a:lnTo>
                  <a:lnTo>
                    <a:pt x="256978" y="418895"/>
                  </a:lnTo>
                  <a:lnTo>
                    <a:pt x="231584" y="441225"/>
                  </a:lnTo>
                  <a:lnTo>
                    <a:pt x="189208" y="460412"/>
                  </a:lnTo>
                  <a:lnTo>
                    <a:pt x="145265" y="476990"/>
                  </a:lnTo>
                  <a:lnTo>
                    <a:pt x="102888" y="480852"/>
                  </a:lnTo>
                  <a:lnTo>
                    <a:pt x="64420" y="481615"/>
                  </a:lnTo>
                  <a:lnTo>
                    <a:pt x="43120" y="480755"/>
                  </a:lnTo>
                  <a:lnTo>
                    <a:pt x="30408" y="477038"/>
                  </a:lnTo>
                  <a:lnTo>
                    <a:pt x="20790" y="469432"/>
                  </a:lnTo>
                  <a:lnTo>
                    <a:pt x="4354" y="449784"/>
                  </a:lnTo>
                  <a:lnTo>
                    <a:pt x="1290" y="440345"/>
                  </a:lnTo>
                  <a:lnTo>
                    <a:pt x="0" y="4282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SMARTInkShape-605"/>
            <p:cNvSpPr/>
            <p:nvPr>
              <p:custDataLst>
                <p:tags r:id="rId105"/>
              </p:custDataLst>
            </p:nvPr>
          </p:nvSpPr>
          <p:spPr>
            <a:xfrm>
              <a:off x="6763323" y="4313039"/>
              <a:ext cx="228623" cy="214314"/>
            </a:xfrm>
            <a:custGeom>
              <a:avLst/>
              <a:gdLst/>
              <a:ahLst/>
              <a:cxnLst/>
              <a:rect l="0" t="0" r="0" b="0"/>
              <a:pathLst>
                <a:path w="228623" h="214314">
                  <a:moveTo>
                    <a:pt x="228622" y="0"/>
                  </a:moveTo>
                  <a:lnTo>
                    <a:pt x="228622" y="0"/>
                  </a:lnTo>
                  <a:lnTo>
                    <a:pt x="228622" y="4740"/>
                  </a:lnTo>
                  <a:lnTo>
                    <a:pt x="227630" y="6137"/>
                  </a:lnTo>
                  <a:lnTo>
                    <a:pt x="225977" y="7068"/>
                  </a:lnTo>
                  <a:lnTo>
                    <a:pt x="223882" y="7689"/>
                  </a:lnTo>
                  <a:lnTo>
                    <a:pt x="181354" y="39319"/>
                  </a:lnTo>
                  <a:lnTo>
                    <a:pt x="138220" y="65277"/>
                  </a:lnTo>
                  <a:lnTo>
                    <a:pt x="103280" y="87471"/>
                  </a:lnTo>
                  <a:lnTo>
                    <a:pt x="67791" y="106616"/>
                  </a:lnTo>
                  <a:lnTo>
                    <a:pt x="29724" y="130862"/>
                  </a:lnTo>
                  <a:lnTo>
                    <a:pt x="5081" y="147631"/>
                  </a:lnTo>
                  <a:lnTo>
                    <a:pt x="286" y="154250"/>
                  </a:lnTo>
                  <a:lnTo>
                    <a:pt x="0" y="156411"/>
                  </a:lnTo>
                  <a:lnTo>
                    <a:pt x="801" y="157852"/>
                  </a:lnTo>
                  <a:lnTo>
                    <a:pt x="13956" y="164906"/>
                  </a:lnTo>
                  <a:lnTo>
                    <a:pt x="51157" y="169038"/>
                  </a:lnTo>
                  <a:lnTo>
                    <a:pt x="90711" y="174281"/>
                  </a:lnTo>
                  <a:lnTo>
                    <a:pt x="129612" y="178734"/>
                  </a:lnTo>
                  <a:lnTo>
                    <a:pt x="165959" y="188139"/>
                  </a:lnTo>
                  <a:lnTo>
                    <a:pt x="202622" y="202487"/>
                  </a:lnTo>
                  <a:lnTo>
                    <a:pt x="218673" y="211683"/>
                  </a:lnTo>
                  <a:lnTo>
                    <a:pt x="228622"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606"/>
            <p:cNvSpPr/>
            <p:nvPr>
              <p:custDataLst>
                <p:tags r:id="rId106"/>
              </p:custDataLst>
            </p:nvPr>
          </p:nvSpPr>
          <p:spPr>
            <a:xfrm>
              <a:off x="6813352" y="4241602"/>
              <a:ext cx="26303" cy="276821"/>
            </a:xfrm>
            <a:custGeom>
              <a:avLst/>
              <a:gdLst/>
              <a:ahLst/>
              <a:cxnLst/>
              <a:rect l="0" t="0" r="0" b="0"/>
              <a:pathLst>
                <a:path w="26303" h="276821">
                  <a:moveTo>
                    <a:pt x="0" y="0"/>
                  </a:moveTo>
                  <a:lnTo>
                    <a:pt x="0" y="0"/>
                  </a:lnTo>
                  <a:lnTo>
                    <a:pt x="0" y="4740"/>
                  </a:lnTo>
                  <a:lnTo>
                    <a:pt x="2645" y="9713"/>
                  </a:lnTo>
                  <a:lnTo>
                    <a:pt x="6136" y="15231"/>
                  </a:lnTo>
                  <a:lnTo>
                    <a:pt x="18480" y="55166"/>
                  </a:lnTo>
                  <a:lnTo>
                    <a:pt x="24327" y="83484"/>
                  </a:lnTo>
                  <a:lnTo>
                    <a:pt x="26302" y="123867"/>
                  </a:lnTo>
                  <a:lnTo>
                    <a:pt x="25700" y="160507"/>
                  </a:lnTo>
                  <a:lnTo>
                    <a:pt x="19702" y="196408"/>
                  </a:lnTo>
                  <a:lnTo>
                    <a:pt x="18102" y="239111"/>
                  </a:lnTo>
                  <a:lnTo>
                    <a:pt x="17859" y="276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607"/>
            <p:cNvSpPr/>
            <p:nvPr>
              <p:custDataLst>
                <p:tags r:id="rId107"/>
              </p:custDataLst>
            </p:nvPr>
          </p:nvSpPr>
          <p:spPr>
            <a:xfrm>
              <a:off x="6332789" y="4314885"/>
              <a:ext cx="373209" cy="247164"/>
            </a:xfrm>
            <a:custGeom>
              <a:avLst/>
              <a:gdLst/>
              <a:ahLst/>
              <a:cxnLst/>
              <a:rect l="0" t="0" r="0" b="0"/>
              <a:pathLst>
                <a:path w="373209" h="247164">
                  <a:moveTo>
                    <a:pt x="34078" y="69592"/>
                  </a:moveTo>
                  <a:lnTo>
                    <a:pt x="34078" y="69592"/>
                  </a:lnTo>
                  <a:lnTo>
                    <a:pt x="29338" y="69592"/>
                  </a:lnTo>
                  <a:lnTo>
                    <a:pt x="27941" y="70584"/>
                  </a:lnTo>
                  <a:lnTo>
                    <a:pt x="27010" y="72237"/>
                  </a:lnTo>
                  <a:lnTo>
                    <a:pt x="17492" y="116572"/>
                  </a:lnTo>
                  <a:lnTo>
                    <a:pt x="6673" y="159196"/>
                  </a:lnTo>
                  <a:lnTo>
                    <a:pt x="0" y="189928"/>
                  </a:lnTo>
                  <a:lnTo>
                    <a:pt x="6192" y="227200"/>
                  </a:lnTo>
                  <a:lnTo>
                    <a:pt x="8542" y="232211"/>
                  </a:lnTo>
                  <a:lnTo>
                    <a:pt x="16445" y="240424"/>
                  </a:lnTo>
                  <a:lnTo>
                    <a:pt x="23926" y="244736"/>
                  </a:lnTo>
                  <a:lnTo>
                    <a:pt x="36363" y="247163"/>
                  </a:lnTo>
                  <a:lnTo>
                    <a:pt x="46999" y="246739"/>
                  </a:lnTo>
                  <a:lnTo>
                    <a:pt x="58342" y="243243"/>
                  </a:lnTo>
                  <a:lnTo>
                    <a:pt x="98389" y="214748"/>
                  </a:lnTo>
                  <a:lnTo>
                    <a:pt x="114428" y="197378"/>
                  </a:lnTo>
                  <a:lnTo>
                    <a:pt x="131911" y="165145"/>
                  </a:lnTo>
                  <a:lnTo>
                    <a:pt x="138472" y="142883"/>
                  </a:lnTo>
                  <a:lnTo>
                    <a:pt x="139014" y="129947"/>
                  </a:lnTo>
                  <a:lnTo>
                    <a:pt x="133385" y="99466"/>
                  </a:lnTo>
                  <a:lnTo>
                    <a:pt x="131040" y="94468"/>
                  </a:lnTo>
                  <a:lnTo>
                    <a:pt x="123144" y="86270"/>
                  </a:lnTo>
                  <a:lnTo>
                    <a:pt x="102898" y="73915"/>
                  </a:lnTo>
                  <a:lnTo>
                    <a:pt x="89636" y="70872"/>
                  </a:lnTo>
                  <a:lnTo>
                    <a:pt x="60503" y="69760"/>
                  </a:lnTo>
                  <a:lnTo>
                    <a:pt x="25800" y="78414"/>
                  </a:lnTo>
                  <a:lnTo>
                    <a:pt x="30082" y="73749"/>
                  </a:lnTo>
                  <a:lnTo>
                    <a:pt x="65299" y="54604"/>
                  </a:lnTo>
                  <a:lnTo>
                    <a:pt x="100107" y="42782"/>
                  </a:lnTo>
                  <a:lnTo>
                    <a:pt x="133348" y="33867"/>
                  </a:lnTo>
                  <a:lnTo>
                    <a:pt x="175396" y="26705"/>
                  </a:lnTo>
                  <a:lnTo>
                    <a:pt x="211372" y="26283"/>
                  </a:lnTo>
                  <a:lnTo>
                    <a:pt x="225654" y="29838"/>
                  </a:lnTo>
                  <a:lnTo>
                    <a:pt x="244851" y="42158"/>
                  </a:lnTo>
                  <a:lnTo>
                    <a:pt x="258366" y="58377"/>
                  </a:lnTo>
                  <a:lnTo>
                    <a:pt x="262746" y="69899"/>
                  </a:lnTo>
                  <a:lnTo>
                    <a:pt x="265558" y="98205"/>
                  </a:lnTo>
                  <a:lnTo>
                    <a:pt x="256445" y="141269"/>
                  </a:lnTo>
                  <a:lnTo>
                    <a:pt x="246452" y="184914"/>
                  </a:lnTo>
                  <a:lnTo>
                    <a:pt x="244122" y="191122"/>
                  </a:lnTo>
                  <a:lnTo>
                    <a:pt x="243560" y="196252"/>
                  </a:lnTo>
                  <a:lnTo>
                    <a:pt x="247559" y="210135"/>
                  </a:lnTo>
                  <a:lnTo>
                    <a:pt x="253313" y="211430"/>
                  </a:lnTo>
                  <a:lnTo>
                    <a:pt x="257625" y="211776"/>
                  </a:lnTo>
                  <a:lnTo>
                    <a:pt x="265063" y="209514"/>
                  </a:lnTo>
                  <a:lnTo>
                    <a:pt x="304186" y="186718"/>
                  </a:lnTo>
                  <a:lnTo>
                    <a:pt x="315521" y="173241"/>
                  </a:lnTo>
                  <a:lnTo>
                    <a:pt x="341273" y="131637"/>
                  </a:lnTo>
                  <a:lnTo>
                    <a:pt x="365770" y="87390"/>
                  </a:lnTo>
                  <a:lnTo>
                    <a:pt x="371898" y="57857"/>
                  </a:lnTo>
                  <a:lnTo>
                    <a:pt x="373208" y="25125"/>
                  </a:lnTo>
                  <a:lnTo>
                    <a:pt x="371289" y="21096"/>
                  </a:lnTo>
                  <a:lnTo>
                    <a:pt x="353271" y="4384"/>
                  </a:lnTo>
                  <a:lnTo>
                    <a:pt x="344283" y="923"/>
                  </a:lnTo>
                  <a:lnTo>
                    <a:pt x="339108" y="0"/>
                  </a:lnTo>
                  <a:lnTo>
                    <a:pt x="328066" y="1621"/>
                  </a:lnTo>
                  <a:lnTo>
                    <a:pt x="285911" y="16318"/>
                  </a:lnTo>
                  <a:lnTo>
                    <a:pt x="257320" y="249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1" name="SMARTInkShape-608"/>
            <p:cNvSpPr/>
            <p:nvPr>
              <p:custDataLst>
                <p:tags r:id="rId108"/>
              </p:custDataLst>
            </p:nvPr>
          </p:nvSpPr>
          <p:spPr>
            <a:xfrm>
              <a:off x="6259711" y="4321969"/>
              <a:ext cx="17860" cy="339329"/>
            </a:xfrm>
            <a:custGeom>
              <a:avLst/>
              <a:gdLst/>
              <a:ahLst/>
              <a:cxnLst/>
              <a:rect l="0" t="0" r="0" b="0"/>
              <a:pathLst>
                <a:path w="17860" h="339329">
                  <a:moveTo>
                    <a:pt x="17859" y="0"/>
                  </a:moveTo>
                  <a:lnTo>
                    <a:pt x="17859" y="0"/>
                  </a:lnTo>
                  <a:lnTo>
                    <a:pt x="3620" y="15231"/>
                  </a:lnTo>
                  <a:lnTo>
                    <a:pt x="1609" y="20990"/>
                  </a:lnTo>
                  <a:lnTo>
                    <a:pt x="63" y="65392"/>
                  </a:lnTo>
                  <a:lnTo>
                    <a:pt x="12" y="103536"/>
                  </a:lnTo>
                  <a:lnTo>
                    <a:pt x="1" y="142160"/>
                  </a:lnTo>
                  <a:lnTo>
                    <a:pt x="1" y="181098"/>
                  </a:lnTo>
                  <a:lnTo>
                    <a:pt x="0" y="221973"/>
                  </a:lnTo>
                  <a:lnTo>
                    <a:pt x="0" y="265077"/>
                  </a:lnTo>
                  <a:lnTo>
                    <a:pt x="0" y="307784"/>
                  </a:lnTo>
                  <a:lnTo>
                    <a:pt x="0" y="3393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6" name="SMARTInkShape-Group159"/>
          <p:cNvGrpSpPr/>
          <p:nvPr/>
        </p:nvGrpSpPr>
        <p:grpSpPr>
          <a:xfrm>
            <a:off x="1000125" y="3375422"/>
            <a:ext cx="535782" cy="187524"/>
            <a:chOff x="1000125" y="3375422"/>
            <a:chExt cx="535782" cy="187524"/>
          </a:xfrm>
        </p:grpSpPr>
        <p:sp>
          <p:nvSpPr>
            <p:cNvPr id="613" name="SMARTInkShape-609"/>
            <p:cNvSpPr/>
            <p:nvPr>
              <p:custDataLst>
                <p:tags r:id="rId101"/>
              </p:custDataLst>
            </p:nvPr>
          </p:nvSpPr>
          <p:spPr>
            <a:xfrm>
              <a:off x="1393031" y="3500438"/>
              <a:ext cx="142876" cy="8930"/>
            </a:xfrm>
            <a:custGeom>
              <a:avLst/>
              <a:gdLst/>
              <a:ahLst/>
              <a:cxnLst/>
              <a:rect l="0" t="0" r="0" b="0"/>
              <a:pathLst>
                <a:path w="142876" h="8930">
                  <a:moveTo>
                    <a:pt x="142875" y="8929"/>
                  </a:moveTo>
                  <a:lnTo>
                    <a:pt x="142875" y="8929"/>
                  </a:lnTo>
                  <a:lnTo>
                    <a:pt x="99167" y="8929"/>
                  </a:lnTo>
                  <a:lnTo>
                    <a:pt x="60565" y="8929"/>
                  </a:lnTo>
                  <a:lnTo>
                    <a:pt x="33535" y="793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4" name="SMARTInkShape-610"/>
            <p:cNvSpPr/>
            <p:nvPr>
              <p:custDataLst>
                <p:tags r:id="rId102"/>
              </p:custDataLst>
            </p:nvPr>
          </p:nvSpPr>
          <p:spPr>
            <a:xfrm>
              <a:off x="1000125" y="3375422"/>
              <a:ext cx="285751" cy="187524"/>
            </a:xfrm>
            <a:custGeom>
              <a:avLst/>
              <a:gdLst/>
              <a:ahLst/>
              <a:cxnLst/>
              <a:rect l="0" t="0" r="0" b="0"/>
              <a:pathLst>
                <a:path w="285751" h="187524">
                  <a:moveTo>
                    <a:pt x="0" y="0"/>
                  </a:moveTo>
                  <a:lnTo>
                    <a:pt x="0" y="0"/>
                  </a:lnTo>
                  <a:lnTo>
                    <a:pt x="0" y="42326"/>
                  </a:lnTo>
                  <a:lnTo>
                    <a:pt x="992" y="58072"/>
                  </a:lnTo>
                  <a:lnTo>
                    <a:pt x="4741" y="69135"/>
                  </a:lnTo>
                  <a:lnTo>
                    <a:pt x="4422" y="80667"/>
                  </a:lnTo>
                  <a:lnTo>
                    <a:pt x="259" y="117316"/>
                  </a:lnTo>
                  <a:lnTo>
                    <a:pt x="77" y="132215"/>
                  </a:lnTo>
                  <a:lnTo>
                    <a:pt x="2680" y="140783"/>
                  </a:lnTo>
                  <a:lnTo>
                    <a:pt x="6152" y="147898"/>
                  </a:lnTo>
                  <a:lnTo>
                    <a:pt x="8821" y="167864"/>
                  </a:lnTo>
                  <a:lnTo>
                    <a:pt x="8908" y="174453"/>
                  </a:lnTo>
                  <a:lnTo>
                    <a:pt x="8930" y="135118"/>
                  </a:lnTo>
                  <a:lnTo>
                    <a:pt x="9922" y="112753"/>
                  </a:lnTo>
                  <a:lnTo>
                    <a:pt x="17032" y="77359"/>
                  </a:lnTo>
                  <a:lnTo>
                    <a:pt x="18606" y="60514"/>
                  </a:lnTo>
                  <a:lnTo>
                    <a:pt x="33069" y="32906"/>
                  </a:lnTo>
                  <a:lnTo>
                    <a:pt x="60748" y="1800"/>
                  </a:lnTo>
                  <a:lnTo>
                    <a:pt x="64371" y="800"/>
                  </a:lnTo>
                  <a:lnTo>
                    <a:pt x="74782" y="158"/>
                  </a:lnTo>
                  <a:lnTo>
                    <a:pt x="80531" y="2716"/>
                  </a:lnTo>
                  <a:lnTo>
                    <a:pt x="92306" y="12443"/>
                  </a:lnTo>
                  <a:lnTo>
                    <a:pt x="95595" y="18098"/>
                  </a:lnTo>
                  <a:lnTo>
                    <a:pt x="97447" y="29505"/>
                  </a:lnTo>
                  <a:lnTo>
                    <a:pt x="98872" y="38910"/>
                  </a:lnTo>
                  <a:lnTo>
                    <a:pt x="104261" y="51768"/>
                  </a:lnTo>
                  <a:lnTo>
                    <a:pt x="109633" y="90791"/>
                  </a:lnTo>
                  <a:lnTo>
                    <a:pt x="122587" y="125147"/>
                  </a:lnTo>
                  <a:lnTo>
                    <a:pt x="125913" y="163551"/>
                  </a:lnTo>
                  <a:lnTo>
                    <a:pt x="129714" y="171247"/>
                  </a:lnTo>
                  <a:lnTo>
                    <a:pt x="130132" y="173695"/>
                  </a:lnTo>
                  <a:lnTo>
                    <a:pt x="129419" y="175328"/>
                  </a:lnTo>
                  <a:lnTo>
                    <a:pt x="127951" y="176417"/>
                  </a:lnTo>
                  <a:lnTo>
                    <a:pt x="127965" y="178135"/>
                  </a:lnTo>
                  <a:lnTo>
                    <a:pt x="132962" y="186091"/>
                  </a:lnTo>
                  <a:lnTo>
                    <a:pt x="133290" y="185576"/>
                  </a:lnTo>
                  <a:lnTo>
                    <a:pt x="136588" y="157900"/>
                  </a:lnTo>
                  <a:lnTo>
                    <a:pt x="141012" y="144681"/>
                  </a:lnTo>
                  <a:lnTo>
                    <a:pt x="147248" y="121844"/>
                  </a:lnTo>
                  <a:lnTo>
                    <a:pt x="169719" y="79924"/>
                  </a:lnTo>
                  <a:lnTo>
                    <a:pt x="185546" y="51535"/>
                  </a:lnTo>
                  <a:lnTo>
                    <a:pt x="221662" y="23965"/>
                  </a:lnTo>
                  <a:lnTo>
                    <a:pt x="233798" y="19668"/>
                  </a:lnTo>
                  <a:lnTo>
                    <a:pt x="243678" y="18395"/>
                  </a:lnTo>
                  <a:lnTo>
                    <a:pt x="249854" y="20744"/>
                  </a:lnTo>
                  <a:lnTo>
                    <a:pt x="257162" y="25595"/>
                  </a:lnTo>
                  <a:lnTo>
                    <a:pt x="264742" y="39819"/>
                  </a:lnTo>
                  <a:lnTo>
                    <a:pt x="267269" y="55858"/>
                  </a:lnTo>
                  <a:lnTo>
                    <a:pt x="268606" y="66497"/>
                  </a:lnTo>
                  <a:lnTo>
                    <a:pt x="275969" y="100300"/>
                  </a:lnTo>
                  <a:lnTo>
                    <a:pt x="279416" y="134502"/>
                  </a:lnTo>
                  <a:lnTo>
                    <a:pt x="284499" y="153127"/>
                  </a:lnTo>
                  <a:lnTo>
                    <a:pt x="285750"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611"/>
            <p:cNvSpPr/>
            <p:nvPr>
              <p:custDataLst>
                <p:tags r:id="rId103"/>
              </p:custDataLst>
            </p:nvPr>
          </p:nvSpPr>
          <p:spPr>
            <a:xfrm>
              <a:off x="1321594" y="3420070"/>
              <a:ext cx="187524" cy="26790"/>
            </a:xfrm>
            <a:custGeom>
              <a:avLst/>
              <a:gdLst/>
              <a:ahLst/>
              <a:cxnLst/>
              <a:rect l="0" t="0" r="0" b="0"/>
              <a:pathLst>
                <a:path w="187524" h="26790">
                  <a:moveTo>
                    <a:pt x="187523" y="0"/>
                  </a:moveTo>
                  <a:lnTo>
                    <a:pt x="187523" y="0"/>
                  </a:lnTo>
                  <a:lnTo>
                    <a:pt x="182783" y="4741"/>
                  </a:lnTo>
                  <a:lnTo>
                    <a:pt x="177810" y="7068"/>
                  </a:lnTo>
                  <a:lnTo>
                    <a:pt x="163607" y="9677"/>
                  </a:lnTo>
                  <a:lnTo>
                    <a:pt x="153758" y="14994"/>
                  </a:lnTo>
                  <a:lnTo>
                    <a:pt x="112924" y="17748"/>
                  </a:lnTo>
                  <a:lnTo>
                    <a:pt x="69918" y="17850"/>
                  </a:lnTo>
                  <a:lnTo>
                    <a:pt x="42548" y="18850"/>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3" name="SMARTInkShape-Group160"/>
          <p:cNvGrpSpPr/>
          <p:nvPr/>
        </p:nvGrpSpPr>
        <p:grpSpPr>
          <a:xfrm>
            <a:off x="1696641" y="3268266"/>
            <a:ext cx="1151714" cy="580228"/>
            <a:chOff x="1696641" y="3268266"/>
            <a:chExt cx="1151714" cy="580228"/>
          </a:xfrm>
        </p:grpSpPr>
        <p:sp>
          <p:nvSpPr>
            <p:cNvPr id="617" name="SMARTInkShape-612"/>
            <p:cNvSpPr/>
            <p:nvPr>
              <p:custDataLst>
                <p:tags r:id="rId95"/>
              </p:custDataLst>
            </p:nvPr>
          </p:nvSpPr>
          <p:spPr>
            <a:xfrm>
              <a:off x="2652804" y="3450724"/>
              <a:ext cx="195551" cy="397770"/>
            </a:xfrm>
            <a:custGeom>
              <a:avLst/>
              <a:gdLst/>
              <a:ahLst/>
              <a:cxnLst/>
              <a:rect l="0" t="0" r="0" b="0"/>
              <a:pathLst>
                <a:path w="195551" h="397770">
                  <a:moveTo>
                    <a:pt x="133259" y="31854"/>
                  </a:moveTo>
                  <a:lnTo>
                    <a:pt x="133259" y="31854"/>
                  </a:lnTo>
                  <a:lnTo>
                    <a:pt x="140947" y="24165"/>
                  </a:lnTo>
                  <a:lnTo>
                    <a:pt x="142079" y="15345"/>
                  </a:lnTo>
                  <a:lnTo>
                    <a:pt x="137416" y="9654"/>
                  </a:lnTo>
                  <a:lnTo>
                    <a:pt x="132460" y="7105"/>
                  </a:lnTo>
                  <a:lnTo>
                    <a:pt x="94184" y="0"/>
                  </a:lnTo>
                  <a:lnTo>
                    <a:pt x="52674" y="4490"/>
                  </a:lnTo>
                  <a:lnTo>
                    <a:pt x="32873" y="5887"/>
                  </a:lnTo>
                  <a:lnTo>
                    <a:pt x="20512" y="9730"/>
                  </a:lnTo>
                  <a:lnTo>
                    <a:pt x="11050" y="17391"/>
                  </a:lnTo>
                  <a:lnTo>
                    <a:pt x="4530" y="26418"/>
                  </a:lnTo>
                  <a:lnTo>
                    <a:pt x="1632" y="33737"/>
                  </a:lnTo>
                  <a:lnTo>
                    <a:pt x="0" y="48177"/>
                  </a:lnTo>
                  <a:lnTo>
                    <a:pt x="2264" y="56637"/>
                  </a:lnTo>
                  <a:lnTo>
                    <a:pt x="11803" y="70153"/>
                  </a:lnTo>
                  <a:lnTo>
                    <a:pt x="24233" y="82377"/>
                  </a:lnTo>
                  <a:lnTo>
                    <a:pt x="38227" y="90370"/>
                  </a:lnTo>
                  <a:lnTo>
                    <a:pt x="50090" y="93179"/>
                  </a:lnTo>
                  <a:lnTo>
                    <a:pt x="60245" y="93836"/>
                  </a:lnTo>
                  <a:lnTo>
                    <a:pt x="100598" y="85237"/>
                  </a:lnTo>
                  <a:lnTo>
                    <a:pt x="112459" y="81046"/>
                  </a:lnTo>
                  <a:lnTo>
                    <a:pt x="121699" y="73230"/>
                  </a:lnTo>
                  <a:lnTo>
                    <a:pt x="147047" y="43981"/>
                  </a:lnTo>
                  <a:lnTo>
                    <a:pt x="149308" y="37905"/>
                  </a:lnTo>
                  <a:lnTo>
                    <a:pt x="150904" y="35888"/>
                  </a:lnTo>
                  <a:lnTo>
                    <a:pt x="159633" y="32011"/>
                  </a:lnTo>
                  <a:lnTo>
                    <a:pt x="160040" y="71004"/>
                  </a:lnTo>
                  <a:lnTo>
                    <a:pt x="162692" y="97097"/>
                  </a:lnTo>
                  <a:lnTo>
                    <a:pt x="169142" y="139370"/>
                  </a:lnTo>
                  <a:lnTo>
                    <a:pt x="175881" y="177446"/>
                  </a:lnTo>
                  <a:lnTo>
                    <a:pt x="179953" y="211253"/>
                  </a:lnTo>
                  <a:lnTo>
                    <a:pt x="187443" y="246405"/>
                  </a:lnTo>
                  <a:lnTo>
                    <a:pt x="194122" y="289098"/>
                  </a:lnTo>
                  <a:lnTo>
                    <a:pt x="195550" y="332592"/>
                  </a:lnTo>
                  <a:lnTo>
                    <a:pt x="194678" y="346093"/>
                  </a:lnTo>
                  <a:lnTo>
                    <a:pt x="183325" y="376967"/>
                  </a:lnTo>
                  <a:lnTo>
                    <a:pt x="174772" y="390205"/>
                  </a:lnTo>
                  <a:lnTo>
                    <a:pt x="168907" y="394520"/>
                  </a:lnTo>
                  <a:lnTo>
                    <a:pt x="160027" y="396949"/>
                  </a:lnTo>
                  <a:lnTo>
                    <a:pt x="143397" y="397769"/>
                  </a:lnTo>
                  <a:lnTo>
                    <a:pt x="121003" y="390802"/>
                  </a:lnTo>
                  <a:lnTo>
                    <a:pt x="79660" y="371111"/>
                  </a:lnTo>
                  <a:lnTo>
                    <a:pt x="43960" y="350671"/>
                  </a:lnTo>
                  <a:lnTo>
                    <a:pt x="21325" y="331329"/>
                  </a:lnTo>
                  <a:lnTo>
                    <a:pt x="8243" y="3265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8" name="SMARTInkShape-613"/>
            <p:cNvSpPr/>
            <p:nvPr>
              <p:custDataLst>
                <p:tags r:id="rId96"/>
              </p:custDataLst>
            </p:nvPr>
          </p:nvSpPr>
          <p:spPr>
            <a:xfrm>
              <a:off x="2456047" y="3437930"/>
              <a:ext cx="187142" cy="196454"/>
            </a:xfrm>
            <a:custGeom>
              <a:avLst/>
              <a:gdLst/>
              <a:ahLst/>
              <a:cxnLst/>
              <a:rect l="0" t="0" r="0" b="0"/>
              <a:pathLst>
                <a:path w="187142" h="196454">
                  <a:moveTo>
                    <a:pt x="151422" y="0"/>
                  </a:moveTo>
                  <a:lnTo>
                    <a:pt x="151422" y="0"/>
                  </a:lnTo>
                  <a:lnTo>
                    <a:pt x="146681" y="0"/>
                  </a:lnTo>
                  <a:lnTo>
                    <a:pt x="102836" y="14821"/>
                  </a:lnTo>
                  <a:lnTo>
                    <a:pt x="62069" y="24749"/>
                  </a:lnTo>
                  <a:lnTo>
                    <a:pt x="44249" y="28830"/>
                  </a:lnTo>
                  <a:lnTo>
                    <a:pt x="18259" y="37759"/>
                  </a:lnTo>
                  <a:lnTo>
                    <a:pt x="9115" y="44245"/>
                  </a:lnTo>
                  <a:lnTo>
                    <a:pt x="0" y="44638"/>
                  </a:lnTo>
                  <a:lnTo>
                    <a:pt x="24531" y="68564"/>
                  </a:lnTo>
                  <a:lnTo>
                    <a:pt x="68237" y="99966"/>
                  </a:lnTo>
                  <a:lnTo>
                    <a:pt x="111499" y="131382"/>
                  </a:lnTo>
                  <a:lnTo>
                    <a:pt x="139685" y="153721"/>
                  </a:lnTo>
                  <a:lnTo>
                    <a:pt x="153844" y="171255"/>
                  </a:lnTo>
                  <a:lnTo>
                    <a:pt x="187141" y="1964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SMARTInkShape-614"/>
            <p:cNvSpPr/>
            <p:nvPr>
              <p:custDataLst>
                <p:tags r:id="rId97"/>
              </p:custDataLst>
            </p:nvPr>
          </p:nvSpPr>
          <p:spPr>
            <a:xfrm>
              <a:off x="2411343" y="3268266"/>
              <a:ext cx="35392" cy="392907"/>
            </a:xfrm>
            <a:custGeom>
              <a:avLst/>
              <a:gdLst/>
              <a:ahLst/>
              <a:cxnLst/>
              <a:rect l="0" t="0" r="0" b="0"/>
              <a:pathLst>
                <a:path w="35392" h="392907">
                  <a:moveTo>
                    <a:pt x="17532" y="0"/>
                  </a:moveTo>
                  <a:lnTo>
                    <a:pt x="17532" y="0"/>
                  </a:lnTo>
                  <a:lnTo>
                    <a:pt x="17532" y="39901"/>
                  </a:lnTo>
                  <a:lnTo>
                    <a:pt x="17532" y="83083"/>
                  </a:lnTo>
                  <a:lnTo>
                    <a:pt x="15548" y="125373"/>
                  </a:lnTo>
                  <a:lnTo>
                    <a:pt x="2155" y="169711"/>
                  </a:lnTo>
                  <a:lnTo>
                    <a:pt x="0" y="214318"/>
                  </a:lnTo>
                  <a:lnTo>
                    <a:pt x="708" y="258961"/>
                  </a:lnTo>
                  <a:lnTo>
                    <a:pt x="7367" y="298869"/>
                  </a:lnTo>
                  <a:lnTo>
                    <a:pt x="8440" y="337234"/>
                  </a:lnTo>
                  <a:lnTo>
                    <a:pt x="9522" y="350303"/>
                  </a:lnTo>
                  <a:lnTo>
                    <a:pt x="15710" y="367825"/>
                  </a:lnTo>
                  <a:lnTo>
                    <a:pt x="35391" y="392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SMARTInkShape-615"/>
            <p:cNvSpPr/>
            <p:nvPr>
              <p:custDataLst>
                <p:tags r:id="rId98"/>
              </p:custDataLst>
            </p:nvPr>
          </p:nvSpPr>
          <p:spPr>
            <a:xfrm>
              <a:off x="2094399" y="3366870"/>
              <a:ext cx="205646" cy="222329"/>
            </a:xfrm>
            <a:custGeom>
              <a:avLst/>
              <a:gdLst/>
              <a:ahLst/>
              <a:cxnLst/>
              <a:rect l="0" t="0" r="0" b="0"/>
              <a:pathLst>
                <a:path w="205646" h="222329">
                  <a:moveTo>
                    <a:pt x="111234" y="17482"/>
                  </a:moveTo>
                  <a:lnTo>
                    <a:pt x="111234" y="17482"/>
                  </a:lnTo>
                  <a:lnTo>
                    <a:pt x="111234" y="8920"/>
                  </a:lnTo>
                  <a:lnTo>
                    <a:pt x="103545" y="896"/>
                  </a:lnTo>
                  <a:lnTo>
                    <a:pt x="97932" y="0"/>
                  </a:lnTo>
                  <a:lnTo>
                    <a:pt x="92754" y="2436"/>
                  </a:lnTo>
                  <a:lnTo>
                    <a:pt x="50296" y="34177"/>
                  </a:lnTo>
                  <a:lnTo>
                    <a:pt x="17330" y="62369"/>
                  </a:lnTo>
                  <a:lnTo>
                    <a:pt x="9967" y="74142"/>
                  </a:lnTo>
                  <a:lnTo>
                    <a:pt x="113" y="103816"/>
                  </a:lnTo>
                  <a:lnTo>
                    <a:pt x="0" y="118360"/>
                  </a:lnTo>
                  <a:lnTo>
                    <a:pt x="6365" y="159805"/>
                  </a:lnTo>
                  <a:lnTo>
                    <a:pt x="12040" y="172018"/>
                  </a:lnTo>
                  <a:lnTo>
                    <a:pt x="32736" y="197256"/>
                  </a:lnTo>
                  <a:lnTo>
                    <a:pt x="64034" y="216754"/>
                  </a:lnTo>
                  <a:lnTo>
                    <a:pt x="81594" y="221054"/>
                  </a:lnTo>
                  <a:lnTo>
                    <a:pt x="99365" y="222328"/>
                  </a:lnTo>
                  <a:lnTo>
                    <a:pt x="117198" y="217965"/>
                  </a:lnTo>
                  <a:lnTo>
                    <a:pt x="157867" y="189845"/>
                  </a:lnTo>
                  <a:lnTo>
                    <a:pt x="185493" y="153035"/>
                  </a:lnTo>
                  <a:lnTo>
                    <a:pt x="196531" y="124184"/>
                  </a:lnTo>
                  <a:lnTo>
                    <a:pt x="200297" y="80137"/>
                  </a:lnTo>
                  <a:lnTo>
                    <a:pt x="201419" y="69141"/>
                  </a:lnTo>
                  <a:lnTo>
                    <a:pt x="205225" y="60946"/>
                  </a:lnTo>
                  <a:lnTo>
                    <a:pt x="205645" y="56380"/>
                  </a:lnTo>
                  <a:lnTo>
                    <a:pt x="203465" y="46014"/>
                  </a:lnTo>
                  <a:lnTo>
                    <a:pt x="196543" y="37439"/>
                  </a:lnTo>
                  <a:lnTo>
                    <a:pt x="164812" y="174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SMARTInkShape-616"/>
            <p:cNvSpPr/>
            <p:nvPr>
              <p:custDataLst>
                <p:tags r:id="rId99"/>
              </p:custDataLst>
            </p:nvPr>
          </p:nvSpPr>
          <p:spPr>
            <a:xfrm>
              <a:off x="1866351" y="3368043"/>
              <a:ext cx="160152" cy="202996"/>
            </a:xfrm>
            <a:custGeom>
              <a:avLst/>
              <a:gdLst/>
              <a:ahLst/>
              <a:cxnLst/>
              <a:rect l="0" t="0" r="0" b="0"/>
              <a:pathLst>
                <a:path w="160152" h="202996">
                  <a:moveTo>
                    <a:pt x="71391" y="25238"/>
                  </a:moveTo>
                  <a:lnTo>
                    <a:pt x="71391" y="25238"/>
                  </a:lnTo>
                  <a:lnTo>
                    <a:pt x="28550" y="68079"/>
                  </a:lnTo>
                  <a:lnTo>
                    <a:pt x="18349" y="80927"/>
                  </a:lnTo>
                  <a:lnTo>
                    <a:pt x="3993" y="108860"/>
                  </a:lnTo>
                  <a:lnTo>
                    <a:pt x="59" y="153073"/>
                  </a:lnTo>
                  <a:lnTo>
                    <a:pt x="0" y="160767"/>
                  </a:lnTo>
                  <a:lnTo>
                    <a:pt x="4708" y="175417"/>
                  </a:lnTo>
                  <a:lnTo>
                    <a:pt x="15188" y="191017"/>
                  </a:lnTo>
                  <a:lnTo>
                    <a:pt x="20946" y="197475"/>
                  </a:lnTo>
                  <a:lnTo>
                    <a:pt x="26812" y="201007"/>
                  </a:lnTo>
                  <a:lnTo>
                    <a:pt x="38339" y="202995"/>
                  </a:lnTo>
                  <a:lnTo>
                    <a:pt x="66781" y="202729"/>
                  </a:lnTo>
                  <a:lnTo>
                    <a:pt x="102938" y="191389"/>
                  </a:lnTo>
                  <a:lnTo>
                    <a:pt x="121639" y="178096"/>
                  </a:lnTo>
                  <a:lnTo>
                    <a:pt x="138606" y="155827"/>
                  </a:lnTo>
                  <a:lnTo>
                    <a:pt x="156610" y="120455"/>
                  </a:lnTo>
                  <a:lnTo>
                    <a:pt x="160151" y="90718"/>
                  </a:lnTo>
                  <a:lnTo>
                    <a:pt x="151562" y="49050"/>
                  </a:lnTo>
                  <a:lnTo>
                    <a:pt x="143873" y="31191"/>
                  </a:lnTo>
                  <a:lnTo>
                    <a:pt x="134694" y="19285"/>
                  </a:lnTo>
                  <a:lnTo>
                    <a:pt x="124000" y="12670"/>
                  </a:lnTo>
                  <a:lnTo>
                    <a:pt x="113624" y="8738"/>
                  </a:lnTo>
                  <a:lnTo>
                    <a:pt x="101213" y="1939"/>
                  </a:lnTo>
                  <a:lnTo>
                    <a:pt x="90929" y="0"/>
                  </a:lnTo>
                  <a:lnTo>
                    <a:pt x="82390" y="1784"/>
                  </a:lnTo>
                  <a:lnTo>
                    <a:pt x="72004" y="5722"/>
                  </a:lnTo>
                  <a:lnTo>
                    <a:pt x="62462" y="73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SMARTInkShape-617"/>
            <p:cNvSpPr/>
            <p:nvPr>
              <p:custDataLst>
                <p:tags r:id="rId100"/>
              </p:custDataLst>
            </p:nvPr>
          </p:nvSpPr>
          <p:spPr>
            <a:xfrm>
              <a:off x="1696641" y="3357563"/>
              <a:ext cx="26790" cy="241102"/>
            </a:xfrm>
            <a:custGeom>
              <a:avLst/>
              <a:gdLst/>
              <a:ahLst/>
              <a:cxnLst/>
              <a:rect l="0" t="0" r="0" b="0"/>
              <a:pathLst>
                <a:path w="26790" h="241102">
                  <a:moveTo>
                    <a:pt x="0" y="0"/>
                  </a:moveTo>
                  <a:lnTo>
                    <a:pt x="0" y="0"/>
                  </a:lnTo>
                  <a:lnTo>
                    <a:pt x="4740" y="0"/>
                  </a:lnTo>
                  <a:lnTo>
                    <a:pt x="6136" y="992"/>
                  </a:lnTo>
                  <a:lnTo>
                    <a:pt x="7067" y="2645"/>
                  </a:lnTo>
                  <a:lnTo>
                    <a:pt x="8684" y="9094"/>
                  </a:lnTo>
                  <a:lnTo>
                    <a:pt x="9915" y="39952"/>
                  </a:lnTo>
                  <a:lnTo>
                    <a:pt x="14072" y="56927"/>
                  </a:lnTo>
                  <a:lnTo>
                    <a:pt x="9803" y="86369"/>
                  </a:lnTo>
                  <a:lnTo>
                    <a:pt x="16694" y="129731"/>
                  </a:lnTo>
                  <a:lnTo>
                    <a:pt x="17757" y="171319"/>
                  </a:lnTo>
                  <a:lnTo>
                    <a:pt x="18831" y="198580"/>
                  </a:lnTo>
                  <a:lnTo>
                    <a:pt x="26789" y="2411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7" name="SMARTInkShape-Group161"/>
          <p:cNvGrpSpPr/>
          <p:nvPr/>
        </p:nvGrpSpPr>
        <p:grpSpPr>
          <a:xfrm>
            <a:off x="1072088" y="3786300"/>
            <a:ext cx="481679" cy="196342"/>
            <a:chOff x="1072088" y="3786300"/>
            <a:chExt cx="481679" cy="196342"/>
          </a:xfrm>
        </p:grpSpPr>
        <p:sp>
          <p:nvSpPr>
            <p:cNvPr id="624" name="SMARTInkShape-618"/>
            <p:cNvSpPr/>
            <p:nvPr>
              <p:custDataLst>
                <p:tags r:id="rId92"/>
              </p:custDataLst>
            </p:nvPr>
          </p:nvSpPr>
          <p:spPr>
            <a:xfrm>
              <a:off x="1393031" y="3875484"/>
              <a:ext cx="142876" cy="26790"/>
            </a:xfrm>
            <a:custGeom>
              <a:avLst/>
              <a:gdLst/>
              <a:ahLst/>
              <a:cxnLst/>
              <a:rect l="0" t="0" r="0" b="0"/>
              <a:pathLst>
                <a:path w="142876" h="26790">
                  <a:moveTo>
                    <a:pt x="142875" y="26789"/>
                  </a:moveTo>
                  <a:lnTo>
                    <a:pt x="142875" y="26789"/>
                  </a:lnTo>
                  <a:lnTo>
                    <a:pt x="138135" y="22049"/>
                  </a:lnTo>
                  <a:lnTo>
                    <a:pt x="133162" y="19722"/>
                  </a:lnTo>
                  <a:lnTo>
                    <a:pt x="93879" y="9830"/>
                  </a:lnTo>
                  <a:lnTo>
                    <a:pt x="64295" y="6462"/>
                  </a:lnTo>
                  <a:lnTo>
                    <a:pt x="39049" y="127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SMARTInkShape-619"/>
            <p:cNvSpPr/>
            <p:nvPr>
              <p:custDataLst>
                <p:tags r:id="rId93"/>
              </p:custDataLst>
            </p:nvPr>
          </p:nvSpPr>
          <p:spPr>
            <a:xfrm>
              <a:off x="1393031" y="3804047"/>
              <a:ext cx="160736" cy="8931"/>
            </a:xfrm>
            <a:custGeom>
              <a:avLst/>
              <a:gdLst/>
              <a:ahLst/>
              <a:cxnLst/>
              <a:rect l="0" t="0" r="0" b="0"/>
              <a:pathLst>
                <a:path w="160736" h="8931">
                  <a:moveTo>
                    <a:pt x="160735" y="8930"/>
                  </a:moveTo>
                  <a:lnTo>
                    <a:pt x="160735" y="8930"/>
                  </a:lnTo>
                  <a:lnTo>
                    <a:pt x="118418" y="8930"/>
                  </a:lnTo>
                  <a:lnTo>
                    <a:pt x="75599" y="1241"/>
                  </a:lnTo>
                  <a:lnTo>
                    <a:pt x="31111" y="10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SMARTInkShape-620"/>
            <p:cNvSpPr/>
            <p:nvPr>
              <p:custDataLst>
                <p:tags r:id="rId94"/>
              </p:custDataLst>
            </p:nvPr>
          </p:nvSpPr>
          <p:spPr>
            <a:xfrm>
              <a:off x="1072088" y="3786300"/>
              <a:ext cx="195929" cy="196342"/>
            </a:xfrm>
            <a:custGeom>
              <a:avLst/>
              <a:gdLst/>
              <a:ahLst/>
              <a:cxnLst/>
              <a:rect l="0" t="0" r="0" b="0"/>
              <a:pathLst>
                <a:path w="195929" h="196342">
                  <a:moveTo>
                    <a:pt x="133420" y="26677"/>
                  </a:moveTo>
                  <a:lnTo>
                    <a:pt x="133420" y="26677"/>
                  </a:lnTo>
                  <a:lnTo>
                    <a:pt x="138160" y="26677"/>
                  </a:lnTo>
                  <a:lnTo>
                    <a:pt x="138564" y="25684"/>
                  </a:lnTo>
                  <a:lnTo>
                    <a:pt x="136368" y="21936"/>
                  </a:lnTo>
                  <a:lnTo>
                    <a:pt x="136377" y="20540"/>
                  </a:lnTo>
                  <a:lnTo>
                    <a:pt x="137376" y="19609"/>
                  </a:lnTo>
                  <a:lnTo>
                    <a:pt x="139034" y="18988"/>
                  </a:lnTo>
                  <a:lnTo>
                    <a:pt x="140139" y="17582"/>
                  </a:lnTo>
                  <a:lnTo>
                    <a:pt x="142058" y="10167"/>
                  </a:lnTo>
                  <a:lnTo>
                    <a:pt x="144866" y="9417"/>
                  </a:lnTo>
                  <a:lnTo>
                    <a:pt x="147004" y="9217"/>
                  </a:lnTo>
                  <a:lnTo>
                    <a:pt x="147437" y="8092"/>
                  </a:lnTo>
                  <a:lnTo>
                    <a:pt x="143215" y="1164"/>
                  </a:lnTo>
                  <a:lnTo>
                    <a:pt x="140088" y="455"/>
                  </a:lnTo>
                  <a:lnTo>
                    <a:pt x="125256" y="0"/>
                  </a:lnTo>
                  <a:lnTo>
                    <a:pt x="117224" y="2583"/>
                  </a:lnTo>
                  <a:lnTo>
                    <a:pt x="110347" y="6046"/>
                  </a:lnTo>
                  <a:lnTo>
                    <a:pt x="73395" y="21138"/>
                  </a:lnTo>
                  <a:lnTo>
                    <a:pt x="30162" y="50496"/>
                  </a:lnTo>
                  <a:lnTo>
                    <a:pt x="5464" y="74302"/>
                  </a:lnTo>
                  <a:lnTo>
                    <a:pt x="2136" y="82900"/>
                  </a:lnTo>
                  <a:lnTo>
                    <a:pt x="0" y="95109"/>
                  </a:lnTo>
                  <a:lnTo>
                    <a:pt x="2354" y="99424"/>
                  </a:lnTo>
                  <a:lnTo>
                    <a:pt x="4371" y="101964"/>
                  </a:lnTo>
                  <a:lnTo>
                    <a:pt x="9257" y="104786"/>
                  </a:lnTo>
                  <a:lnTo>
                    <a:pt x="14737" y="107033"/>
                  </a:lnTo>
                  <a:lnTo>
                    <a:pt x="23399" y="112883"/>
                  </a:lnTo>
                  <a:lnTo>
                    <a:pt x="29290" y="114600"/>
                  </a:lnTo>
                  <a:lnTo>
                    <a:pt x="32250" y="114066"/>
                  </a:lnTo>
                  <a:lnTo>
                    <a:pt x="42148" y="109565"/>
                  </a:lnTo>
                  <a:lnTo>
                    <a:pt x="68459" y="102635"/>
                  </a:lnTo>
                  <a:lnTo>
                    <a:pt x="84722" y="91878"/>
                  </a:lnTo>
                  <a:lnTo>
                    <a:pt x="120658" y="64372"/>
                  </a:lnTo>
                  <a:lnTo>
                    <a:pt x="139654" y="36158"/>
                  </a:lnTo>
                  <a:lnTo>
                    <a:pt x="142144" y="29898"/>
                  </a:lnTo>
                  <a:lnTo>
                    <a:pt x="148131" y="20796"/>
                  </a:lnTo>
                  <a:lnTo>
                    <a:pt x="150865" y="10591"/>
                  </a:lnTo>
                  <a:lnTo>
                    <a:pt x="150011" y="9999"/>
                  </a:lnTo>
                  <a:lnTo>
                    <a:pt x="142706" y="8863"/>
                  </a:lnTo>
                  <a:lnTo>
                    <a:pt x="141364" y="38870"/>
                  </a:lnTo>
                  <a:lnTo>
                    <a:pt x="135283" y="55580"/>
                  </a:lnTo>
                  <a:lnTo>
                    <a:pt x="133788" y="77696"/>
                  </a:lnTo>
                  <a:lnTo>
                    <a:pt x="141544" y="118974"/>
                  </a:lnTo>
                  <a:lnTo>
                    <a:pt x="143103" y="135824"/>
                  </a:lnTo>
                  <a:lnTo>
                    <a:pt x="157560" y="163434"/>
                  </a:lnTo>
                  <a:lnTo>
                    <a:pt x="181058" y="190265"/>
                  </a:lnTo>
                  <a:lnTo>
                    <a:pt x="187004" y="193640"/>
                  </a:lnTo>
                  <a:lnTo>
                    <a:pt x="195928" y="1963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4" name="SMARTInkShape-Group162"/>
          <p:cNvGrpSpPr/>
          <p:nvPr/>
        </p:nvGrpSpPr>
        <p:grpSpPr>
          <a:xfrm>
            <a:off x="1741289" y="3732609"/>
            <a:ext cx="1026915" cy="312540"/>
            <a:chOff x="1741289" y="3732609"/>
            <a:chExt cx="1026915" cy="312540"/>
          </a:xfrm>
        </p:grpSpPr>
        <p:sp>
          <p:nvSpPr>
            <p:cNvPr id="628" name="SMARTInkShape-621"/>
            <p:cNvSpPr/>
            <p:nvPr>
              <p:custDataLst>
                <p:tags r:id="rId86"/>
              </p:custDataLst>
            </p:nvPr>
          </p:nvSpPr>
          <p:spPr>
            <a:xfrm>
              <a:off x="1741289" y="3741539"/>
              <a:ext cx="196454" cy="8931"/>
            </a:xfrm>
            <a:custGeom>
              <a:avLst/>
              <a:gdLst/>
              <a:ahLst/>
              <a:cxnLst/>
              <a:rect l="0" t="0" r="0" b="0"/>
              <a:pathLst>
                <a:path w="196454" h="8931">
                  <a:moveTo>
                    <a:pt x="0" y="8930"/>
                  </a:moveTo>
                  <a:lnTo>
                    <a:pt x="0" y="8930"/>
                  </a:lnTo>
                  <a:lnTo>
                    <a:pt x="16781" y="1862"/>
                  </a:lnTo>
                  <a:lnTo>
                    <a:pt x="55888" y="73"/>
                  </a:lnTo>
                  <a:lnTo>
                    <a:pt x="98531" y="10"/>
                  </a:lnTo>
                  <a:lnTo>
                    <a:pt x="142915" y="1"/>
                  </a:lnTo>
                  <a:lnTo>
                    <a:pt x="184097" y="0"/>
                  </a:lnTo>
                  <a:lnTo>
                    <a:pt x="19645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9" name="SMARTInkShape-622"/>
            <p:cNvSpPr/>
            <p:nvPr>
              <p:custDataLst>
                <p:tags r:id="rId87"/>
              </p:custDataLst>
            </p:nvPr>
          </p:nvSpPr>
          <p:spPr>
            <a:xfrm>
              <a:off x="1750219" y="3741539"/>
              <a:ext cx="142742" cy="223243"/>
            </a:xfrm>
            <a:custGeom>
              <a:avLst/>
              <a:gdLst/>
              <a:ahLst/>
              <a:cxnLst/>
              <a:rect l="0" t="0" r="0" b="0"/>
              <a:pathLst>
                <a:path w="142742" h="223243">
                  <a:moveTo>
                    <a:pt x="0" y="0"/>
                  </a:moveTo>
                  <a:lnTo>
                    <a:pt x="0" y="0"/>
                  </a:lnTo>
                  <a:lnTo>
                    <a:pt x="0" y="41918"/>
                  </a:lnTo>
                  <a:lnTo>
                    <a:pt x="0" y="83263"/>
                  </a:lnTo>
                  <a:lnTo>
                    <a:pt x="0" y="116082"/>
                  </a:lnTo>
                  <a:lnTo>
                    <a:pt x="12429" y="103657"/>
                  </a:lnTo>
                  <a:lnTo>
                    <a:pt x="20737" y="100640"/>
                  </a:lnTo>
                  <a:lnTo>
                    <a:pt x="56752" y="98368"/>
                  </a:lnTo>
                  <a:lnTo>
                    <a:pt x="76567" y="103009"/>
                  </a:lnTo>
                  <a:lnTo>
                    <a:pt x="104402" y="116324"/>
                  </a:lnTo>
                  <a:lnTo>
                    <a:pt x="123259" y="132780"/>
                  </a:lnTo>
                  <a:lnTo>
                    <a:pt x="129196" y="141034"/>
                  </a:lnTo>
                  <a:lnTo>
                    <a:pt x="141355" y="171292"/>
                  </a:lnTo>
                  <a:lnTo>
                    <a:pt x="142741" y="190382"/>
                  </a:lnTo>
                  <a:lnTo>
                    <a:pt x="138095" y="204135"/>
                  </a:lnTo>
                  <a:lnTo>
                    <a:pt x="134727" y="207528"/>
                  </a:lnTo>
                  <a:lnTo>
                    <a:pt x="109862" y="219854"/>
                  </a:lnTo>
                  <a:lnTo>
                    <a:pt x="68541" y="223154"/>
                  </a:lnTo>
                  <a:lnTo>
                    <a:pt x="44648" y="2232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0" name="SMARTInkShape-623"/>
            <p:cNvSpPr/>
            <p:nvPr>
              <p:custDataLst>
                <p:tags r:id="rId88"/>
              </p:custDataLst>
            </p:nvPr>
          </p:nvSpPr>
          <p:spPr>
            <a:xfrm>
              <a:off x="2057613" y="3812977"/>
              <a:ext cx="183740" cy="125016"/>
            </a:xfrm>
            <a:custGeom>
              <a:avLst/>
              <a:gdLst/>
              <a:ahLst/>
              <a:cxnLst/>
              <a:rect l="0" t="0" r="0" b="0"/>
              <a:pathLst>
                <a:path w="183740" h="125016">
                  <a:moveTo>
                    <a:pt x="5145" y="0"/>
                  </a:moveTo>
                  <a:lnTo>
                    <a:pt x="5145" y="0"/>
                  </a:lnTo>
                  <a:lnTo>
                    <a:pt x="5145" y="41918"/>
                  </a:lnTo>
                  <a:lnTo>
                    <a:pt x="4153" y="83263"/>
                  </a:lnTo>
                  <a:lnTo>
                    <a:pt x="404" y="90914"/>
                  </a:lnTo>
                  <a:lnTo>
                    <a:pt x="0" y="93351"/>
                  </a:lnTo>
                  <a:lnTo>
                    <a:pt x="723" y="94976"/>
                  </a:lnTo>
                  <a:lnTo>
                    <a:pt x="2197" y="96060"/>
                  </a:lnTo>
                  <a:lnTo>
                    <a:pt x="3835" y="99909"/>
                  </a:lnTo>
                  <a:lnTo>
                    <a:pt x="5068" y="106732"/>
                  </a:lnTo>
                  <a:lnTo>
                    <a:pt x="9863" y="107030"/>
                  </a:lnTo>
                  <a:lnTo>
                    <a:pt x="11267" y="106080"/>
                  </a:lnTo>
                  <a:lnTo>
                    <a:pt x="12203" y="104454"/>
                  </a:lnTo>
                  <a:lnTo>
                    <a:pt x="12827" y="102378"/>
                  </a:lnTo>
                  <a:lnTo>
                    <a:pt x="19965" y="90925"/>
                  </a:lnTo>
                  <a:lnTo>
                    <a:pt x="23096" y="77101"/>
                  </a:lnTo>
                  <a:lnTo>
                    <a:pt x="49847" y="33671"/>
                  </a:lnTo>
                  <a:lnTo>
                    <a:pt x="55770" y="24886"/>
                  </a:lnTo>
                  <a:lnTo>
                    <a:pt x="70632" y="14044"/>
                  </a:lnTo>
                  <a:lnTo>
                    <a:pt x="73938" y="8556"/>
                  </a:lnTo>
                  <a:lnTo>
                    <a:pt x="74819" y="5705"/>
                  </a:lnTo>
                  <a:lnTo>
                    <a:pt x="76399" y="3803"/>
                  </a:lnTo>
                  <a:lnTo>
                    <a:pt x="85098" y="148"/>
                  </a:lnTo>
                  <a:lnTo>
                    <a:pt x="85390" y="4784"/>
                  </a:lnTo>
                  <a:lnTo>
                    <a:pt x="88103" y="9733"/>
                  </a:lnTo>
                  <a:lnTo>
                    <a:pt x="91625" y="15240"/>
                  </a:lnTo>
                  <a:lnTo>
                    <a:pt x="93607" y="24910"/>
                  </a:lnTo>
                  <a:lnTo>
                    <a:pt x="94435" y="69381"/>
                  </a:lnTo>
                  <a:lnTo>
                    <a:pt x="93448" y="83506"/>
                  </a:lnTo>
                  <a:lnTo>
                    <a:pt x="86339" y="97795"/>
                  </a:lnTo>
                  <a:lnTo>
                    <a:pt x="85534" y="112018"/>
                  </a:lnTo>
                  <a:lnTo>
                    <a:pt x="85515" y="107992"/>
                  </a:lnTo>
                  <a:lnTo>
                    <a:pt x="90253" y="102663"/>
                  </a:lnTo>
                  <a:lnTo>
                    <a:pt x="92580" y="94907"/>
                  </a:lnTo>
                  <a:lnTo>
                    <a:pt x="94606" y="85837"/>
                  </a:lnTo>
                  <a:lnTo>
                    <a:pt x="100334" y="74160"/>
                  </a:lnTo>
                  <a:lnTo>
                    <a:pt x="103463" y="59566"/>
                  </a:lnTo>
                  <a:lnTo>
                    <a:pt x="118524" y="33815"/>
                  </a:lnTo>
                  <a:lnTo>
                    <a:pt x="126272" y="27878"/>
                  </a:lnTo>
                  <a:lnTo>
                    <a:pt x="128432" y="22973"/>
                  </a:lnTo>
                  <a:lnTo>
                    <a:pt x="130000" y="21269"/>
                  </a:lnTo>
                  <a:lnTo>
                    <a:pt x="134389" y="19374"/>
                  </a:lnTo>
                  <a:lnTo>
                    <a:pt x="142438" y="18308"/>
                  </a:lnTo>
                  <a:lnTo>
                    <a:pt x="148185" y="20704"/>
                  </a:lnTo>
                  <a:lnTo>
                    <a:pt x="159959" y="30327"/>
                  </a:lnTo>
                  <a:lnTo>
                    <a:pt x="163248" y="35968"/>
                  </a:lnTo>
                  <a:lnTo>
                    <a:pt x="165702" y="41782"/>
                  </a:lnTo>
                  <a:lnTo>
                    <a:pt x="170100" y="47674"/>
                  </a:lnTo>
                  <a:lnTo>
                    <a:pt x="172716" y="56246"/>
                  </a:lnTo>
                  <a:lnTo>
                    <a:pt x="174871" y="65678"/>
                  </a:lnTo>
                  <a:lnTo>
                    <a:pt x="180670" y="77558"/>
                  </a:lnTo>
                  <a:lnTo>
                    <a:pt x="183715" y="120967"/>
                  </a:lnTo>
                  <a:lnTo>
                    <a:pt x="183739" y="1250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1" name="SMARTInkShape-624"/>
            <p:cNvSpPr/>
            <p:nvPr>
              <p:custDataLst>
                <p:tags r:id="rId89"/>
              </p:custDataLst>
            </p:nvPr>
          </p:nvSpPr>
          <p:spPr>
            <a:xfrm>
              <a:off x="2277070" y="3732609"/>
              <a:ext cx="71439" cy="312540"/>
            </a:xfrm>
            <a:custGeom>
              <a:avLst/>
              <a:gdLst/>
              <a:ahLst/>
              <a:cxnLst/>
              <a:rect l="0" t="0" r="0" b="0"/>
              <a:pathLst>
                <a:path w="71439" h="312540">
                  <a:moveTo>
                    <a:pt x="71438" y="0"/>
                  </a:moveTo>
                  <a:lnTo>
                    <a:pt x="71438" y="0"/>
                  </a:lnTo>
                  <a:lnTo>
                    <a:pt x="71438" y="16251"/>
                  </a:lnTo>
                  <a:lnTo>
                    <a:pt x="64370" y="37075"/>
                  </a:lnTo>
                  <a:lnTo>
                    <a:pt x="60026" y="78625"/>
                  </a:lnTo>
                  <a:lnTo>
                    <a:pt x="55489" y="100356"/>
                  </a:lnTo>
                  <a:lnTo>
                    <a:pt x="46701" y="143156"/>
                  </a:lnTo>
                  <a:lnTo>
                    <a:pt x="32621" y="187561"/>
                  </a:lnTo>
                  <a:lnTo>
                    <a:pt x="20490" y="232177"/>
                  </a:lnTo>
                  <a:lnTo>
                    <a:pt x="15993" y="256317"/>
                  </a:lnTo>
                  <a:lnTo>
                    <a:pt x="10325" y="282251"/>
                  </a:lnTo>
                  <a:lnTo>
                    <a:pt x="8213" y="299354"/>
                  </a:lnTo>
                  <a:lnTo>
                    <a:pt x="0" y="3125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2" name="SMARTInkShape-625"/>
            <p:cNvSpPr/>
            <p:nvPr>
              <p:custDataLst>
                <p:tags r:id="rId90"/>
              </p:custDataLst>
            </p:nvPr>
          </p:nvSpPr>
          <p:spPr>
            <a:xfrm>
              <a:off x="2402141" y="3866555"/>
              <a:ext cx="71335" cy="169545"/>
            </a:xfrm>
            <a:custGeom>
              <a:avLst/>
              <a:gdLst/>
              <a:ahLst/>
              <a:cxnLst/>
              <a:rect l="0" t="0" r="0" b="0"/>
              <a:pathLst>
                <a:path w="71335" h="169545">
                  <a:moveTo>
                    <a:pt x="53523" y="0"/>
                  </a:moveTo>
                  <a:lnTo>
                    <a:pt x="53523" y="0"/>
                  </a:lnTo>
                  <a:lnTo>
                    <a:pt x="53523" y="4740"/>
                  </a:lnTo>
                  <a:lnTo>
                    <a:pt x="52531" y="6137"/>
                  </a:lnTo>
                  <a:lnTo>
                    <a:pt x="50877" y="7067"/>
                  </a:lnTo>
                  <a:lnTo>
                    <a:pt x="38292" y="9677"/>
                  </a:lnTo>
                  <a:lnTo>
                    <a:pt x="28615" y="14993"/>
                  </a:lnTo>
                  <a:lnTo>
                    <a:pt x="14613" y="18002"/>
                  </a:lnTo>
                  <a:lnTo>
                    <a:pt x="7126" y="22222"/>
                  </a:lnTo>
                  <a:lnTo>
                    <a:pt x="4732" y="25729"/>
                  </a:lnTo>
                  <a:lnTo>
                    <a:pt x="1363" y="39152"/>
                  </a:lnTo>
                  <a:lnTo>
                    <a:pt x="0" y="70126"/>
                  </a:lnTo>
                  <a:lnTo>
                    <a:pt x="2615" y="78461"/>
                  </a:lnTo>
                  <a:lnTo>
                    <a:pt x="32956" y="118344"/>
                  </a:lnTo>
                  <a:lnTo>
                    <a:pt x="69501" y="149998"/>
                  </a:lnTo>
                  <a:lnTo>
                    <a:pt x="70546" y="153647"/>
                  </a:lnTo>
                  <a:lnTo>
                    <a:pt x="71334" y="165060"/>
                  </a:lnTo>
                  <a:lnTo>
                    <a:pt x="70358" y="166595"/>
                  </a:lnTo>
                  <a:lnTo>
                    <a:pt x="68715" y="167618"/>
                  </a:lnTo>
                  <a:lnTo>
                    <a:pt x="62285" y="169394"/>
                  </a:lnTo>
                  <a:lnTo>
                    <a:pt x="58079" y="169544"/>
                  </a:lnTo>
                  <a:lnTo>
                    <a:pt x="30456" y="160562"/>
                  </a:lnTo>
                  <a:lnTo>
                    <a:pt x="17804" y="1518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3" name="SMARTInkShape-626"/>
            <p:cNvSpPr/>
            <p:nvPr>
              <p:custDataLst>
                <p:tags r:id="rId91"/>
              </p:custDataLst>
            </p:nvPr>
          </p:nvSpPr>
          <p:spPr>
            <a:xfrm>
              <a:off x="2553891" y="3759398"/>
              <a:ext cx="214313" cy="205384"/>
            </a:xfrm>
            <a:custGeom>
              <a:avLst/>
              <a:gdLst/>
              <a:ahLst/>
              <a:cxnLst/>
              <a:rect l="0" t="0" r="0" b="0"/>
              <a:pathLst>
                <a:path w="214313" h="205384">
                  <a:moveTo>
                    <a:pt x="0" y="0"/>
                  </a:moveTo>
                  <a:lnTo>
                    <a:pt x="0" y="0"/>
                  </a:lnTo>
                  <a:lnTo>
                    <a:pt x="7688" y="0"/>
                  </a:lnTo>
                  <a:lnTo>
                    <a:pt x="26972" y="15446"/>
                  </a:lnTo>
                  <a:lnTo>
                    <a:pt x="32824" y="17779"/>
                  </a:lnTo>
                  <a:lnTo>
                    <a:pt x="76564" y="50624"/>
                  </a:lnTo>
                  <a:lnTo>
                    <a:pt x="102600" y="71439"/>
                  </a:lnTo>
                  <a:lnTo>
                    <a:pt x="105131" y="77392"/>
                  </a:lnTo>
                  <a:lnTo>
                    <a:pt x="107077" y="101204"/>
                  </a:lnTo>
                  <a:lnTo>
                    <a:pt x="106111" y="103188"/>
                  </a:lnTo>
                  <a:lnTo>
                    <a:pt x="104475" y="104511"/>
                  </a:lnTo>
                  <a:lnTo>
                    <a:pt x="100011" y="106973"/>
                  </a:lnTo>
                  <a:lnTo>
                    <a:pt x="94720" y="111374"/>
                  </a:lnTo>
                  <a:lnTo>
                    <a:pt x="86415" y="113992"/>
                  </a:lnTo>
                  <a:lnTo>
                    <a:pt x="70583" y="118112"/>
                  </a:lnTo>
                  <a:lnTo>
                    <a:pt x="53325" y="122970"/>
                  </a:lnTo>
                  <a:lnTo>
                    <a:pt x="11211" y="124980"/>
                  </a:lnTo>
                  <a:lnTo>
                    <a:pt x="1441" y="132701"/>
                  </a:lnTo>
                  <a:lnTo>
                    <a:pt x="1953" y="133116"/>
                  </a:lnTo>
                  <a:lnTo>
                    <a:pt x="5167" y="133577"/>
                  </a:lnTo>
                  <a:lnTo>
                    <a:pt x="6421" y="134692"/>
                  </a:lnTo>
                  <a:lnTo>
                    <a:pt x="7815" y="138577"/>
                  </a:lnTo>
                  <a:lnTo>
                    <a:pt x="9179" y="140010"/>
                  </a:lnTo>
                  <a:lnTo>
                    <a:pt x="30741" y="147239"/>
                  </a:lnTo>
                  <a:lnTo>
                    <a:pt x="67536" y="153850"/>
                  </a:lnTo>
                  <a:lnTo>
                    <a:pt x="106385" y="164115"/>
                  </a:lnTo>
                  <a:lnTo>
                    <a:pt x="143197" y="177501"/>
                  </a:lnTo>
                  <a:lnTo>
                    <a:pt x="184831" y="192673"/>
                  </a:lnTo>
                  <a:lnTo>
                    <a:pt x="214312"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2" name="SMARTInkShape-Group163"/>
          <p:cNvGrpSpPr/>
          <p:nvPr/>
        </p:nvGrpSpPr>
        <p:grpSpPr>
          <a:xfrm>
            <a:off x="1153171" y="4098846"/>
            <a:ext cx="890286" cy="428507"/>
            <a:chOff x="1153171" y="4098846"/>
            <a:chExt cx="890286" cy="428507"/>
          </a:xfrm>
        </p:grpSpPr>
        <p:sp>
          <p:nvSpPr>
            <p:cNvPr id="635" name="SMARTInkShape-627"/>
            <p:cNvSpPr/>
            <p:nvPr>
              <p:custDataLst>
                <p:tags r:id="rId79"/>
              </p:custDataLst>
            </p:nvPr>
          </p:nvSpPr>
          <p:spPr>
            <a:xfrm>
              <a:off x="1153171" y="4179094"/>
              <a:ext cx="43408" cy="285751"/>
            </a:xfrm>
            <a:custGeom>
              <a:avLst/>
              <a:gdLst/>
              <a:ahLst/>
              <a:cxnLst/>
              <a:rect l="0" t="0" r="0" b="0"/>
              <a:pathLst>
                <a:path w="43408" h="285751">
                  <a:moveTo>
                    <a:pt x="7688" y="0"/>
                  </a:moveTo>
                  <a:lnTo>
                    <a:pt x="7688" y="0"/>
                  </a:lnTo>
                  <a:lnTo>
                    <a:pt x="7688" y="39901"/>
                  </a:lnTo>
                  <a:lnTo>
                    <a:pt x="5043" y="65392"/>
                  </a:lnTo>
                  <a:lnTo>
                    <a:pt x="0" y="98796"/>
                  </a:lnTo>
                  <a:lnTo>
                    <a:pt x="5990" y="140304"/>
                  </a:lnTo>
                  <a:lnTo>
                    <a:pt x="8457" y="179431"/>
                  </a:lnTo>
                  <a:lnTo>
                    <a:pt x="15347" y="218612"/>
                  </a:lnTo>
                  <a:lnTo>
                    <a:pt x="30783" y="260848"/>
                  </a:lnTo>
                  <a:lnTo>
                    <a:pt x="35145" y="281424"/>
                  </a:lnTo>
                  <a:lnTo>
                    <a:pt x="36907" y="282866"/>
                  </a:lnTo>
                  <a:lnTo>
                    <a:pt x="43407"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6" name="SMARTInkShape-628"/>
            <p:cNvSpPr/>
            <p:nvPr>
              <p:custDataLst>
                <p:tags r:id="rId80"/>
              </p:custDataLst>
            </p:nvPr>
          </p:nvSpPr>
          <p:spPr>
            <a:xfrm>
              <a:off x="1169789" y="4125516"/>
              <a:ext cx="249665" cy="71438"/>
            </a:xfrm>
            <a:custGeom>
              <a:avLst/>
              <a:gdLst/>
              <a:ahLst/>
              <a:cxnLst/>
              <a:rect l="0" t="0" r="0" b="0"/>
              <a:pathLst>
                <a:path w="249665" h="71438">
                  <a:moveTo>
                    <a:pt x="241102" y="0"/>
                  </a:moveTo>
                  <a:lnTo>
                    <a:pt x="241102" y="0"/>
                  </a:lnTo>
                  <a:lnTo>
                    <a:pt x="249664" y="0"/>
                  </a:lnTo>
                  <a:lnTo>
                    <a:pt x="245182" y="0"/>
                  </a:lnTo>
                  <a:lnTo>
                    <a:pt x="243822" y="992"/>
                  </a:lnTo>
                  <a:lnTo>
                    <a:pt x="242311" y="4740"/>
                  </a:lnTo>
                  <a:lnTo>
                    <a:pt x="236347" y="9713"/>
                  </a:lnTo>
                  <a:lnTo>
                    <a:pt x="228075" y="14239"/>
                  </a:lnTo>
                  <a:lnTo>
                    <a:pt x="188710" y="24715"/>
                  </a:lnTo>
                  <a:lnTo>
                    <a:pt x="149263" y="26607"/>
                  </a:lnTo>
                  <a:lnTo>
                    <a:pt x="124263" y="29381"/>
                  </a:lnTo>
                  <a:lnTo>
                    <a:pt x="80268" y="41021"/>
                  </a:lnTo>
                  <a:lnTo>
                    <a:pt x="40446" y="48911"/>
                  </a:lnTo>
                  <a:lnTo>
                    <a:pt x="0"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7" name="SMARTInkShape-629"/>
            <p:cNvSpPr/>
            <p:nvPr>
              <p:custDataLst>
                <p:tags r:id="rId81"/>
              </p:custDataLst>
            </p:nvPr>
          </p:nvSpPr>
          <p:spPr>
            <a:xfrm>
              <a:off x="1169789" y="4313039"/>
              <a:ext cx="223243" cy="26790"/>
            </a:xfrm>
            <a:custGeom>
              <a:avLst/>
              <a:gdLst/>
              <a:ahLst/>
              <a:cxnLst/>
              <a:rect l="0" t="0" r="0" b="0"/>
              <a:pathLst>
                <a:path w="223243" h="26790">
                  <a:moveTo>
                    <a:pt x="223242" y="0"/>
                  </a:moveTo>
                  <a:lnTo>
                    <a:pt x="223242" y="0"/>
                  </a:lnTo>
                  <a:lnTo>
                    <a:pt x="181938" y="0"/>
                  </a:lnTo>
                  <a:lnTo>
                    <a:pt x="140523" y="2646"/>
                  </a:lnTo>
                  <a:lnTo>
                    <a:pt x="98909" y="8102"/>
                  </a:lnTo>
                  <a:lnTo>
                    <a:pt x="59853" y="9849"/>
                  </a:lnTo>
                  <a:lnTo>
                    <a:pt x="20524" y="19949"/>
                  </a:lnTo>
                  <a:lnTo>
                    <a:pt x="13091" y="23749"/>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8" name="SMARTInkShape-630"/>
            <p:cNvSpPr/>
            <p:nvPr>
              <p:custDataLst>
                <p:tags r:id="rId82"/>
              </p:custDataLst>
            </p:nvPr>
          </p:nvSpPr>
          <p:spPr>
            <a:xfrm>
              <a:off x="1509117" y="4304109"/>
              <a:ext cx="160736" cy="35720"/>
            </a:xfrm>
            <a:custGeom>
              <a:avLst/>
              <a:gdLst/>
              <a:ahLst/>
              <a:cxnLst/>
              <a:rect l="0" t="0" r="0" b="0"/>
              <a:pathLst>
                <a:path w="160736" h="35720">
                  <a:moveTo>
                    <a:pt x="160735" y="0"/>
                  </a:moveTo>
                  <a:lnTo>
                    <a:pt x="160735" y="0"/>
                  </a:lnTo>
                  <a:lnTo>
                    <a:pt x="140617" y="0"/>
                  </a:lnTo>
                  <a:lnTo>
                    <a:pt x="102881" y="9095"/>
                  </a:lnTo>
                  <a:lnTo>
                    <a:pt x="60332" y="23097"/>
                  </a:lnTo>
                  <a:lnTo>
                    <a:pt x="42901" y="26688"/>
                  </a:lnTo>
                  <a:lnTo>
                    <a:pt x="24367" y="34334"/>
                  </a:lnTo>
                  <a:lnTo>
                    <a:pt x="0"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9" name="SMARTInkShape-631"/>
            <p:cNvSpPr/>
            <p:nvPr>
              <p:custDataLst>
                <p:tags r:id="rId83"/>
              </p:custDataLst>
            </p:nvPr>
          </p:nvSpPr>
          <p:spPr>
            <a:xfrm>
              <a:off x="1553766" y="4384477"/>
              <a:ext cx="151805" cy="8930"/>
            </a:xfrm>
            <a:custGeom>
              <a:avLst/>
              <a:gdLst/>
              <a:ahLst/>
              <a:cxnLst/>
              <a:rect l="0" t="0" r="0" b="0"/>
              <a:pathLst>
                <a:path w="151805" h="8930">
                  <a:moveTo>
                    <a:pt x="151804" y="0"/>
                  </a:moveTo>
                  <a:lnTo>
                    <a:pt x="151804" y="0"/>
                  </a:lnTo>
                  <a:lnTo>
                    <a:pt x="112657" y="0"/>
                  </a:lnTo>
                  <a:lnTo>
                    <a:pt x="71214" y="0"/>
                  </a:lnTo>
                  <a:lnTo>
                    <a:pt x="42546" y="2645"/>
                  </a:lnTo>
                  <a:lnTo>
                    <a:pt x="0"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 name="SMARTInkShape-632"/>
            <p:cNvSpPr/>
            <p:nvPr>
              <p:custDataLst>
                <p:tags r:id="rId84"/>
              </p:custDataLst>
            </p:nvPr>
          </p:nvSpPr>
          <p:spPr>
            <a:xfrm>
              <a:off x="1839516" y="4098846"/>
              <a:ext cx="203941" cy="232053"/>
            </a:xfrm>
            <a:custGeom>
              <a:avLst/>
              <a:gdLst/>
              <a:ahLst/>
              <a:cxnLst/>
              <a:rect l="0" t="0" r="0" b="0"/>
              <a:pathLst>
                <a:path w="203941" h="232053">
                  <a:moveTo>
                    <a:pt x="0" y="26670"/>
                  </a:moveTo>
                  <a:lnTo>
                    <a:pt x="0" y="26670"/>
                  </a:lnTo>
                  <a:lnTo>
                    <a:pt x="4740" y="26670"/>
                  </a:lnTo>
                  <a:lnTo>
                    <a:pt x="9713" y="24024"/>
                  </a:lnTo>
                  <a:lnTo>
                    <a:pt x="16250" y="18981"/>
                  </a:lnTo>
                  <a:lnTo>
                    <a:pt x="24670" y="16993"/>
                  </a:lnTo>
                  <a:lnTo>
                    <a:pt x="33988" y="11676"/>
                  </a:lnTo>
                  <a:lnTo>
                    <a:pt x="77555" y="1233"/>
                  </a:lnTo>
                  <a:lnTo>
                    <a:pt x="117864" y="0"/>
                  </a:lnTo>
                  <a:lnTo>
                    <a:pt x="145026" y="896"/>
                  </a:lnTo>
                  <a:lnTo>
                    <a:pt x="175508" y="12313"/>
                  </a:lnTo>
                  <a:lnTo>
                    <a:pt x="184829" y="20620"/>
                  </a:lnTo>
                  <a:lnTo>
                    <a:pt x="191287" y="29934"/>
                  </a:lnTo>
                  <a:lnTo>
                    <a:pt x="202136" y="57375"/>
                  </a:lnTo>
                  <a:lnTo>
                    <a:pt x="203940" y="68759"/>
                  </a:lnTo>
                  <a:lnTo>
                    <a:pt x="202095" y="77788"/>
                  </a:lnTo>
                  <a:lnTo>
                    <a:pt x="198961" y="86100"/>
                  </a:lnTo>
                  <a:lnTo>
                    <a:pt x="196204" y="100943"/>
                  </a:lnTo>
                  <a:lnTo>
                    <a:pt x="192043" y="108628"/>
                  </a:lnTo>
                  <a:lnTo>
                    <a:pt x="167803" y="135439"/>
                  </a:lnTo>
                  <a:lnTo>
                    <a:pt x="126625" y="163556"/>
                  </a:lnTo>
                  <a:lnTo>
                    <a:pt x="123112" y="167537"/>
                  </a:lnTo>
                  <a:lnTo>
                    <a:pt x="110566" y="193520"/>
                  </a:lnTo>
                  <a:lnTo>
                    <a:pt x="107156" y="2320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 name="SMARTInkShape-633"/>
            <p:cNvSpPr/>
            <p:nvPr>
              <p:custDataLst>
                <p:tags r:id="rId85"/>
              </p:custDataLst>
            </p:nvPr>
          </p:nvSpPr>
          <p:spPr>
            <a:xfrm>
              <a:off x="2000250" y="4500563"/>
              <a:ext cx="17860" cy="26790"/>
            </a:xfrm>
            <a:custGeom>
              <a:avLst/>
              <a:gdLst/>
              <a:ahLst/>
              <a:cxnLst/>
              <a:rect l="0" t="0" r="0" b="0"/>
              <a:pathLst>
                <a:path w="17860" h="26790">
                  <a:moveTo>
                    <a:pt x="0" y="0"/>
                  </a:moveTo>
                  <a:lnTo>
                    <a:pt x="0" y="0"/>
                  </a:lnTo>
                  <a:lnTo>
                    <a:pt x="4740" y="4740"/>
                  </a:lnTo>
                  <a:lnTo>
                    <a:pt x="7068" y="9713"/>
                  </a:lnTo>
                  <a:lnTo>
                    <a:pt x="7688" y="12428"/>
                  </a:lnTo>
                  <a:lnTo>
                    <a:pt x="17859"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5" name="SMARTInkShape-Group164"/>
          <p:cNvGrpSpPr/>
          <p:nvPr/>
        </p:nvGrpSpPr>
        <p:grpSpPr>
          <a:xfrm>
            <a:off x="4001956" y="3589889"/>
            <a:ext cx="478279" cy="327360"/>
            <a:chOff x="4001956" y="3589889"/>
            <a:chExt cx="478279" cy="327360"/>
          </a:xfrm>
        </p:grpSpPr>
        <p:sp>
          <p:nvSpPr>
            <p:cNvPr id="643" name="SMARTInkShape-634"/>
            <p:cNvSpPr/>
            <p:nvPr>
              <p:custDataLst>
                <p:tags r:id="rId77"/>
              </p:custDataLst>
            </p:nvPr>
          </p:nvSpPr>
          <p:spPr>
            <a:xfrm>
              <a:off x="4232672" y="3634383"/>
              <a:ext cx="53579" cy="223243"/>
            </a:xfrm>
            <a:custGeom>
              <a:avLst/>
              <a:gdLst/>
              <a:ahLst/>
              <a:cxnLst/>
              <a:rect l="0" t="0" r="0" b="0"/>
              <a:pathLst>
                <a:path w="53579" h="223243">
                  <a:moveTo>
                    <a:pt x="0" y="0"/>
                  </a:moveTo>
                  <a:lnTo>
                    <a:pt x="0" y="0"/>
                  </a:lnTo>
                  <a:lnTo>
                    <a:pt x="0" y="12429"/>
                  </a:lnTo>
                  <a:lnTo>
                    <a:pt x="2645" y="18091"/>
                  </a:lnTo>
                  <a:lnTo>
                    <a:pt x="4740" y="20991"/>
                  </a:lnTo>
                  <a:lnTo>
                    <a:pt x="14821" y="63049"/>
                  </a:lnTo>
                  <a:lnTo>
                    <a:pt x="23729" y="107126"/>
                  </a:lnTo>
                  <a:lnTo>
                    <a:pt x="33678" y="151629"/>
                  </a:lnTo>
                  <a:lnTo>
                    <a:pt x="37760" y="169612"/>
                  </a:lnTo>
                  <a:lnTo>
                    <a:pt x="51537" y="212217"/>
                  </a:lnTo>
                  <a:lnTo>
                    <a:pt x="53578" y="2232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4" name="SMARTInkShape-635"/>
            <p:cNvSpPr/>
            <p:nvPr>
              <p:custDataLst>
                <p:tags r:id="rId78"/>
              </p:custDataLst>
            </p:nvPr>
          </p:nvSpPr>
          <p:spPr>
            <a:xfrm>
              <a:off x="4001956" y="3589889"/>
              <a:ext cx="478279" cy="327360"/>
            </a:xfrm>
            <a:custGeom>
              <a:avLst/>
              <a:gdLst/>
              <a:ahLst/>
              <a:cxnLst/>
              <a:rect l="0" t="0" r="0" b="0"/>
              <a:pathLst>
                <a:path w="478279" h="327360">
                  <a:moveTo>
                    <a:pt x="25333" y="53424"/>
                  </a:moveTo>
                  <a:lnTo>
                    <a:pt x="25333" y="53424"/>
                  </a:lnTo>
                  <a:lnTo>
                    <a:pt x="33454" y="46294"/>
                  </a:lnTo>
                  <a:lnTo>
                    <a:pt x="73188" y="23612"/>
                  </a:lnTo>
                  <a:lnTo>
                    <a:pt x="113463" y="11743"/>
                  </a:lnTo>
                  <a:lnTo>
                    <a:pt x="149892" y="3811"/>
                  </a:lnTo>
                  <a:lnTo>
                    <a:pt x="180904" y="1608"/>
                  </a:lnTo>
                  <a:lnTo>
                    <a:pt x="211884" y="629"/>
                  </a:lnTo>
                  <a:lnTo>
                    <a:pt x="243182" y="193"/>
                  </a:lnTo>
                  <a:lnTo>
                    <a:pt x="276936" y="0"/>
                  </a:lnTo>
                  <a:lnTo>
                    <a:pt x="309136" y="2560"/>
                  </a:lnTo>
                  <a:lnTo>
                    <a:pt x="339983" y="7997"/>
                  </a:lnTo>
                  <a:lnTo>
                    <a:pt x="383256" y="22215"/>
                  </a:lnTo>
                  <a:lnTo>
                    <a:pt x="425550" y="47442"/>
                  </a:lnTo>
                  <a:lnTo>
                    <a:pt x="463483" y="83394"/>
                  </a:lnTo>
                  <a:lnTo>
                    <a:pt x="472413" y="99486"/>
                  </a:lnTo>
                  <a:lnTo>
                    <a:pt x="478278" y="125280"/>
                  </a:lnTo>
                  <a:lnTo>
                    <a:pt x="475275" y="156514"/>
                  </a:lnTo>
                  <a:lnTo>
                    <a:pt x="458242" y="195495"/>
                  </a:lnTo>
                  <a:lnTo>
                    <a:pt x="439573" y="222850"/>
                  </a:lnTo>
                  <a:lnTo>
                    <a:pt x="398714" y="256113"/>
                  </a:lnTo>
                  <a:lnTo>
                    <a:pt x="361522" y="275868"/>
                  </a:lnTo>
                  <a:lnTo>
                    <a:pt x="319083" y="294289"/>
                  </a:lnTo>
                  <a:lnTo>
                    <a:pt x="275089" y="309669"/>
                  </a:lnTo>
                  <a:lnTo>
                    <a:pt x="230634" y="320510"/>
                  </a:lnTo>
                  <a:lnTo>
                    <a:pt x="186043" y="327359"/>
                  </a:lnTo>
                  <a:lnTo>
                    <a:pt x="144058" y="326743"/>
                  </a:lnTo>
                  <a:lnTo>
                    <a:pt x="106482" y="320277"/>
                  </a:lnTo>
                  <a:lnTo>
                    <a:pt x="72859" y="309432"/>
                  </a:lnTo>
                  <a:lnTo>
                    <a:pt x="39572" y="287989"/>
                  </a:lnTo>
                  <a:lnTo>
                    <a:pt x="20071" y="265799"/>
                  </a:lnTo>
                  <a:lnTo>
                    <a:pt x="6466" y="235633"/>
                  </a:lnTo>
                  <a:lnTo>
                    <a:pt x="109" y="196020"/>
                  </a:lnTo>
                  <a:lnTo>
                    <a:pt x="0" y="162592"/>
                  </a:lnTo>
                  <a:lnTo>
                    <a:pt x="6802" y="128544"/>
                  </a:lnTo>
                  <a:lnTo>
                    <a:pt x="26376" y="89869"/>
                  </a:lnTo>
                  <a:lnTo>
                    <a:pt x="38695" y="72598"/>
                  </a:lnTo>
                  <a:lnTo>
                    <a:pt x="81101" y="33956"/>
                  </a:lnTo>
                  <a:lnTo>
                    <a:pt x="105700" y="177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3" name="SMARTInkShape-Group165"/>
          <p:cNvGrpSpPr/>
          <p:nvPr/>
        </p:nvGrpSpPr>
        <p:grpSpPr>
          <a:xfrm>
            <a:off x="5080992" y="3464719"/>
            <a:ext cx="1571626" cy="366118"/>
            <a:chOff x="5080992" y="3464719"/>
            <a:chExt cx="1571626" cy="366118"/>
          </a:xfrm>
        </p:grpSpPr>
        <p:sp>
          <p:nvSpPr>
            <p:cNvPr id="646" name="SMARTInkShape-636"/>
            <p:cNvSpPr/>
            <p:nvPr>
              <p:custDataLst>
                <p:tags r:id="rId70"/>
              </p:custDataLst>
            </p:nvPr>
          </p:nvSpPr>
          <p:spPr>
            <a:xfrm>
              <a:off x="5081101" y="3518297"/>
              <a:ext cx="89189" cy="312540"/>
            </a:xfrm>
            <a:custGeom>
              <a:avLst/>
              <a:gdLst/>
              <a:ahLst/>
              <a:cxnLst/>
              <a:rect l="0" t="0" r="0" b="0"/>
              <a:pathLst>
                <a:path w="89189" h="312540">
                  <a:moveTo>
                    <a:pt x="8821" y="0"/>
                  </a:moveTo>
                  <a:lnTo>
                    <a:pt x="8821" y="0"/>
                  </a:lnTo>
                  <a:lnTo>
                    <a:pt x="1753" y="16781"/>
                  </a:lnTo>
                  <a:lnTo>
                    <a:pt x="0" y="48113"/>
                  </a:lnTo>
                  <a:lnTo>
                    <a:pt x="6973" y="92399"/>
                  </a:lnTo>
                  <a:lnTo>
                    <a:pt x="9984" y="113496"/>
                  </a:lnTo>
                  <a:lnTo>
                    <a:pt x="25440" y="151293"/>
                  </a:lnTo>
                  <a:lnTo>
                    <a:pt x="38341" y="192163"/>
                  </a:lnTo>
                  <a:lnTo>
                    <a:pt x="50445" y="230332"/>
                  </a:lnTo>
                  <a:lnTo>
                    <a:pt x="59743" y="260655"/>
                  </a:lnTo>
                  <a:lnTo>
                    <a:pt x="62211" y="275589"/>
                  </a:lnTo>
                  <a:lnTo>
                    <a:pt x="69178" y="289574"/>
                  </a:lnTo>
                  <a:lnTo>
                    <a:pt x="76534" y="300002"/>
                  </a:lnTo>
                  <a:lnTo>
                    <a:pt x="79768" y="310692"/>
                  </a:lnTo>
                  <a:lnTo>
                    <a:pt x="80923" y="311308"/>
                  </a:lnTo>
                  <a:lnTo>
                    <a:pt x="89188" y="3125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SMARTInkShape-637"/>
            <p:cNvSpPr/>
            <p:nvPr>
              <p:custDataLst>
                <p:tags r:id="rId71"/>
              </p:custDataLst>
            </p:nvPr>
          </p:nvSpPr>
          <p:spPr>
            <a:xfrm>
              <a:off x="5107780" y="3464719"/>
              <a:ext cx="267893" cy="107157"/>
            </a:xfrm>
            <a:custGeom>
              <a:avLst/>
              <a:gdLst/>
              <a:ahLst/>
              <a:cxnLst/>
              <a:rect l="0" t="0" r="0" b="0"/>
              <a:pathLst>
                <a:path w="267893" h="107157">
                  <a:moveTo>
                    <a:pt x="267892" y="0"/>
                  </a:moveTo>
                  <a:lnTo>
                    <a:pt x="267892" y="0"/>
                  </a:lnTo>
                  <a:lnTo>
                    <a:pt x="251110" y="7068"/>
                  </a:lnTo>
                  <a:lnTo>
                    <a:pt x="247774" y="7688"/>
                  </a:lnTo>
                  <a:lnTo>
                    <a:pt x="207350" y="28938"/>
                  </a:lnTo>
                  <a:lnTo>
                    <a:pt x="169697" y="43190"/>
                  </a:lnTo>
                  <a:lnTo>
                    <a:pt x="127121" y="59981"/>
                  </a:lnTo>
                  <a:lnTo>
                    <a:pt x="83086" y="77524"/>
                  </a:lnTo>
                  <a:lnTo>
                    <a:pt x="43360" y="90549"/>
                  </a:lnTo>
                  <a:lnTo>
                    <a:pt x="0"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8" name="SMARTInkShape-638"/>
            <p:cNvSpPr/>
            <p:nvPr>
              <p:custDataLst>
                <p:tags r:id="rId72"/>
              </p:custDataLst>
            </p:nvPr>
          </p:nvSpPr>
          <p:spPr>
            <a:xfrm>
              <a:off x="5080992" y="3589734"/>
              <a:ext cx="241104" cy="107158"/>
            </a:xfrm>
            <a:custGeom>
              <a:avLst/>
              <a:gdLst/>
              <a:ahLst/>
              <a:cxnLst/>
              <a:rect l="0" t="0" r="0" b="0"/>
              <a:pathLst>
                <a:path w="241104" h="107158">
                  <a:moveTo>
                    <a:pt x="241103" y="0"/>
                  </a:moveTo>
                  <a:lnTo>
                    <a:pt x="241103" y="0"/>
                  </a:lnTo>
                  <a:lnTo>
                    <a:pt x="241103" y="4741"/>
                  </a:lnTo>
                  <a:lnTo>
                    <a:pt x="235810" y="9714"/>
                  </a:lnTo>
                  <a:lnTo>
                    <a:pt x="227836" y="14239"/>
                  </a:lnTo>
                  <a:lnTo>
                    <a:pt x="187114" y="31800"/>
                  </a:lnTo>
                  <a:lnTo>
                    <a:pt x="152785" y="48228"/>
                  </a:lnTo>
                  <a:lnTo>
                    <a:pt x="111636" y="65663"/>
                  </a:lnTo>
                  <a:lnTo>
                    <a:pt x="69017" y="82405"/>
                  </a:lnTo>
                  <a:lnTo>
                    <a:pt x="32797" y="94090"/>
                  </a:lnTo>
                  <a:lnTo>
                    <a:pt x="0" y="1071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SMARTInkShape-639"/>
            <p:cNvSpPr/>
            <p:nvPr>
              <p:custDataLst>
                <p:tags r:id="rId73"/>
              </p:custDataLst>
            </p:nvPr>
          </p:nvSpPr>
          <p:spPr>
            <a:xfrm>
              <a:off x="5482828" y="3598664"/>
              <a:ext cx="258962" cy="62509"/>
            </a:xfrm>
            <a:custGeom>
              <a:avLst/>
              <a:gdLst/>
              <a:ahLst/>
              <a:cxnLst/>
              <a:rect l="0" t="0" r="0" b="0"/>
              <a:pathLst>
                <a:path w="258962" h="62509">
                  <a:moveTo>
                    <a:pt x="258961" y="0"/>
                  </a:moveTo>
                  <a:lnTo>
                    <a:pt x="258961" y="0"/>
                  </a:lnTo>
                  <a:lnTo>
                    <a:pt x="254221" y="0"/>
                  </a:lnTo>
                  <a:lnTo>
                    <a:pt x="215788" y="11024"/>
                  </a:lnTo>
                  <a:lnTo>
                    <a:pt x="174145" y="21250"/>
                  </a:lnTo>
                  <a:lnTo>
                    <a:pt x="134722" y="29888"/>
                  </a:lnTo>
                  <a:lnTo>
                    <a:pt x="103533" y="35773"/>
                  </a:lnTo>
                  <a:lnTo>
                    <a:pt x="71811" y="41696"/>
                  </a:lnTo>
                  <a:lnTo>
                    <a:pt x="33625" y="50609"/>
                  </a:lnTo>
                  <a:lnTo>
                    <a:pt x="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SMARTInkShape-640"/>
            <p:cNvSpPr/>
            <p:nvPr>
              <p:custDataLst>
                <p:tags r:id="rId74"/>
              </p:custDataLst>
            </p:nvPr>
          </p:nvSpPr>
          <p:spPr>
            <a:xfrm>
              <a:off x="5572125" y="3652242"/>
              <a:ext cx="187524" cy="80368"/>
            </a:xfrm>
            <a:custGeom>
              <a:avLst/>
              <a:gdLst/>
              <a:ahLst/>
              <a:cxnLst/>
              <a:rect l="0" t="0" r="0" b="0"/>
              <a:pathLst>
                <a:path w="187524" h="80368">
                  <a:moveTo>
                    <a:pt x="187523" y="0"/>
                  </a:moveTo>
                  <a:lnTo>
                    <a:pt x="187523" y="0"/>
                  </a:lnTo>
                  <a:lnTo>
                    <a:pt x="187523" y="4741"/>
                  </a:lnTo>
                  <a:lnTo>
                    <a:pt x="184878" y="9714"/>
                  </a:lnTo>
                  <a:lnTo>
                    <a:pt x="182783" y="12429"/>
                  </a:lnTo>
                  <a:lnTo>
                    <a:pt x="177810" y="15446"/>
                  </a:lnTo>
                  <a:lnTo>
                    <a:pt x="138592" y="30007"/>
                  </a:lnTo>
                  <a:lnTo>
                    <a:pt x="103241" y="45602"/>
                  </a:lnTo>
                  <a:lnTo>
                    <a:pt x="63995" y="60145"/>
                  </a:lnTo>
                  <a:lnTo>
                    <a:pt x="19917" y="73948"/>
                  </a:lnTo>
                  <a:lnTo>
                    <a:pt x="0"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1" name="SMARTInkShape-641"/>
            <p:cNvSpPr/>
            <p:nvPr>
              <p:custDataLst>
                <p:tags r:id="rId75"/>
              </p:custDataLst>
            </p:nvPr>
          </p:nvSpPr>
          <p:spPr>
            <a:xfrm>
              <a:off x="5902523" y="3581374"/>
              <a:ext cx="285751" cy="195885"/>
            </a:xfrm>
            <a:custGeom>
              <a:avLst/>
              <a:gdLst/>
              <a:ahLst/>
              <a:cxnLst/>
              <a:rect l="0" t="0" r="0" b="0"/>
              <a:pathLst>
                <a:path w="285751" h="195885">
                  <a:moveTo>
                    <a:pt x="17860" y="8360"/>
                  </a:moveTo>
                  <a:lnTo>
                    <a:pt x="17860" y="8360"/>
                  </a:lnTo>
                  <a:lnTo>
                    <a:pt x="17860" y="32299"/>
                  </a:lnTo>
                  <a:lnTo>
                    <a:pt x="10171" y="72186"/>
                  </a:lnTo>
                  <a:lnTo>
                    <a:pt x="2025" y="108622"/>
                  </a:lnTo>
                  <a:lnTo>
                    <a:pt x="178" y="150630"/>
                  </a:lnTo>
                  <a:lnTo>
                    <a:pt x="1" y="195193"/>
                  </a:lnTo>
                  <a:lnTo>
                    <a:pt x="1" y="195423"/>
                  </a:lnTo>
                  <a:lnTo>
                    <a:pt x="0" y="191007"/>
                  </a:lnTo>
                  <a:lnTo>
                    <a:pt x="8103" y="156729"/>
                  </a:lnTo>
                  <a:lnTo>
                    <a:pt x="9677" y="139193"/>
                  </a:lnTo>
                  <a:lnTo>
                    <a:pt x="18003" y="97462"/>
                  </a:lnTo>
                  <a:lnTo>
                    <a:pt x="33256" y="53172"/>
                  </a:lnTo>
                  <a:lnTo>
                    <a:pt x="34077" y="47164"/>
                  </a:lnTo>
                  <a:lnTo>
                    <a:pt x="40281" y="35197"/>
                  </a:lnTo>
                  <a:lnTo>
                    <a:pt x="55692" y="16087"/>
                  </a:lnTo>
                  <a:lnTo>
                    <a:pt x="62125" y="11794"/>
                  </a:lnTo>
                  <a:lnTo>
                    <a:pt x="71325" y="9378"/>
                  </a:lnTo>
                  <a:lnTo>
                    <a:pt x="83322" y="8562"/>
                  </a:lnTo>
                  <a:lnTo>
                    <a:pt x="89287" y="11096"/>
                  </a:lnTo>
                  <a:lnTo>
                    <a:pt x="92268" y="13160"/>
                  </a:lnTo>
                  <a:lnTo>
                    <a:pt x="104179" y="30732"/>
                  </a:lnTo>
                  <a:lnTo>
                    <a:pt x="125016" y="70958"/>
                  </a:lnTo>
                  <a:lnTo>
                    <a:pt x="129977" y="82814"/>
                  </a:lnTo>
                  <a:lnTo>
                    <a:pt x="140781" y="124449"/>
                  </a:lnTo>
                  <a:lnTo>
                    <a:pt x="142462" y="143519"/>
                  </a:lnTo>
                  <a:lnTo>
                    <a:pt x="140045" y="150451"/>
                  </a:lnTo>
                  <a:lnTo>
                    <a:pt x="136656" y="156840"/>
                  </a:lnTo>
                  <a:lnTo>
                    <a:pt x="134052" y="168558"/>
                  </a:lnTo>
                  <a:lnTo>
                    <a:pt x="133947" y="126850"/>
                  </a:lnTo>
                  <a:lnTo>
                    <a:pt x="141634" y="83965"/>
                  </a:lnTo>
                  <a:lnTo>
                    <a:pt x="147248" y="65268"/>
                  </a:lnTo>
                  <a:lnTo>
                    <a:pt x="175864" y="24256"/>
                  </a:lnTo>
                  <a:lnTo>
                    <a:pt x="202831" y="5909"/>
                  </a:lnTo>
                  <a:lnTo>
                    <a:pt x="220392" y="1350"/>
                  </a:lnTo>
                  <a:lnTo>
                    <a:pt x="238163" y="0"/>
                  </a:lnTo>
                  <a:lnTo>
                    <a:pt x="247403" y="2329"/>
                  </a:lnTo>
                  <a:lnTo>
                    <a:pt x="251256" y="4340"/>
                  </a:lnTo>
                  <a:lnTo>
                    <a:pt x="258182" y="11865"/>
                  </a:lnTo>
                  <a:lnTo>
                    <a:pt x="272750" y="32451"/>
                  </a:lnTo>
                  <a:lnTo>
                    <a:pt x="276017" y="53652"/>
                  </a:lnTo>
                  <a:lnTo>
                    <a:pt x="277456" y="65201"/>
                  </a:lnTo>
                  <a:lnTo>
                    <a:pt x="284462" y="99459"/>
                  </a:lnTo>
                  <a:lnTo>
                    <a:pt x="277949" y="138965"/>
                  </a:lnTo>
                  <a:lnTo>
                    <a:pt x="276850" y="180469"/>
                  </a:lnTo>
                  <a:lnTo>
                    <a:pt x="276829" y="189773"/>
                  </a:lnTo>
                  <a:lnTo>
                    <a:pt x="277819" y="191810"/>
                  </a:lnTo>
                  <a:lnTo>
                    <a:pt x="285750" y="1958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SMARTInkShape-642"/>
            <p:cNvSpPr/>
            <p:nvPr>
              <p:custDataLst>
                <p:tags r:id="rId76"/>
              </p:custDataLst>
            </p:nvPr>
          </p:nvSpPr>
          <p:spPr>
            <a:xfrm>
              <a:off x="6242420" y="3571875"/>
              <a:ext cx="410198" cy="169096"/>
            </a:xfrm>
            <a:custGeom>
              <a:avLst/>
              <a:gdLst/>
              <a:ahLst/>
              <a:cxnLst/>
              <a:rect l="0" t="0" r="0" b="0"/>
              <a:pathLst>
                <a:path w="410198" h="169096">
                  <a:moveTo>
                    <a:pt x="160166" y="0"/>
                  </a:moveTo>
                  <a:lnTo>
                    <a:pt x="160166" y="0"/>
                  </a:lnTo>
                  <a:lnTo>
                    <a:pt x="155426" y="0"/>
                  </a:lnTo>
                  <a:lnTo>
                    <a:pt x="150453" y="2646"/>
                  </a:lnTo>
                  <a:lnTo>
                    <a:pt x="112068" y="29504"/>
                  </a:lnTo>
                  <a:lnTo>
                    <a:pt x="71350" y="62746"/>
                  </a:lnTo>
                  <a:lnTo>
                    <a:pt x="29225" y="104194"/>
                  </a:lnTo>
                  <a:lnTo>
                    <a:pt x="5909" y="139900"/>
                  </a:lnTo>
                  <a:lnTo>
                    <a:pt x="1351" y="153018"/>
                  </a:lnTo>
                  <a:lnTo>
                    <a:pt x="0" y="163188"/>
                  </a:lnTo>
                  <a:lnTo>
                    <a:pt x="803" y="165347"/>
                  </a:lnTo>
                  <a:lnTo>
                    <a:pt x="2330" y="166786"/>
                  </a:lnTo>
                  <a:lnTo>
                    <a:pt x="4341" y="167745"/>
                  </a:lnTo>
                  <a:lnTo>
                    <a:pt x="16651" y="169095"/>
                  </a:lnTo>
                  <a:lnTo>
                    <a:pt x="24613" y="166765"/>
                  </a:lnTo>
                  <a:lnTo>
                    <a:pt x="67080" y="143918"/>
                  </a:lnTo>
                  <a:lnTo>
                    <a:pt x="111228" y="109963"/>
                  </a:lnTo>
                  <a:lnTo>
                    <a:pt x="151093" y="66711"/>
                  </a:lnTo>
                  <a:lnTo>
                    <a:pt x="170647" y="48051"/>
                  </a:lnTo>
                  <a:lnTo>
                    <a:pt x="186821" y="9489"/>
                  </a:lnTo>
                  <a:lnTo>
                    <a:pt x="182175" y="9096"/>
                  </a:lnTo>
                  <a:lnTo>
                    <a:pt x="177224" y="11649"/>
                  </a:lnTo>
                  <a:lnTo>
                    <a:pt x="174515" y="13719"/>
                  </a:lnTo>
                  <a:lnTo>
                    <a:pt x="171504" y="18665"/>
                  </a:lnTo>
                  <a:lnTo>
                    <a:pt x="161088" y="50798"/>
                  </a:lnTo>
                  <a:lnTo>
                    <a:pt x="161431" y="66425"/>
                  </a:lnTo>
                  <a:lnTo>
                    <a:pt x="172631" y="95374"/>
                  </a:lnTo>
                  <a:lnTo>
                    <a:pt x="181167" y="108406"/>
                  </a:lnTo>
                  <a:lnTo>
                    <a:pt x="194721" y="118551"/>
                  </a:lnTo>
                  <a:lnTo>
                    <a:pt x="236474" y="136877"/>
                  </a:lnTo>
                  <a:lnTo>
                    <a:pt x="274247" y="149153"/>
                  </a:lnTo>
                  <a:lnTo>
                    <a:pt x="312883" y="151455"/>
                  </a:lnTo>
                  <a:lnTo>
                    <a:pt x="351999" y="151759"/>
                  </a:lnTo>
                  <a:lnTo>
                    <a:pt x="394749" y="143242"/>
                  </a:lnTo>
                  <a:lnTo>
                    <a:pt x="410197"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6" name="SMARTInkShape-Group166"/>
          <p:cNvGrpSpPr/>
          <p:nvPr/>
        </p:nvGrpSpPr>
        <p:grpSpPr>
          <a:xfrm>
            <a:off x="3893344" y="4598789"/>
            <a:ext cx="507805" cy="485443"/>
            <a:chOff x="3893344" y="4598789"/>
            <a:chExt cx="507805" cy="485443"/>
          </a:xfrm>
        </p:grpSpPr>
        <p:sp>
          <p:nvSpPr>
            <p:cNvPr id="654" name="SMARTInkShape-643"/>
            <p:cNvSpPr/>
            <p:nvPr>
              <p:custDataLst>
                <p:tags r:id="rId68"/>
              </p:custDataLst>
            </p:nvPr>
          </p:nvSpPr>
          <p:spPr>
            <a:xfrm>
              <a:off x="4029174" y="4652367"/>
              <a:ext cx="216285" cy="276508"/>
            </a:xfrm>
            <a:custGeom>
              <a:avLst/>
              <a:gdLst/>
              <a:ahLst/>
              <a:cxnLst/>
              <a:rect l="0" t="0" r="0" b="0"/>
              <a:pathLst>
                <a:path w="216285" h="276508">
                  <a:moveTo>
                    <a:pt x="123131" y="0"/>
                  </a:moveTo>
                  <a:lnTo>
                    <a:pt x="123131" y="0"/>
                  </a:lnTo>
                  <a:lnTo>
                    <a:pt x="110857" y="13266"/>
                  </a:lnTo>
                  <a:lnTo>
                    <a:pt x="101083" y="29115"/>
                  </a:lnTo>
                  <a:lnTo>
                    <a:pt x="92496" y="40722"/>
                  </a:lnTo>
                  <a:lnTo>
                    <a:pt x="71043" y="76285"/>
                  </a:lnTo>
                  <a:lnTo>
                    <a:pt x="36907" y="118006"/>
                  </a:lnTo>
                  <a:lnTo>
                    <a:pt x="10945" y="138553"/>
                  </a:lnTo>
                  <a:lnTo>
                    <a:pt x="4478" y="140954"/>
                  </a:lnTo>
                  <a:lnTo>
                    <a:pt x="2357" y="140602"/>
                  </a:lnTo>
                  <a:lnTo>
                    <a:pt x="943" y="139375"/>
                  </a:lnTo>
                  <a:lnTo>
                    <a:pt x="0" y="137565"/>
                  </a:lnTo>
                  <a:lnTo>
                    <a:pt x="364" y="135367"/>
                  </a:lnTo>
                  <a:lnTo>
                    <a:pt x="5617" y="127532"/>
                  </a:lnTo>
                  <a:lnTo>
                    <a:pt x="27640" y="100062"/>
                  </a:lnTo>
                  <a:lnTo>
                    <a:pt x="71476" y="65069"/>
                  </a:lnTo>
                  <a:lnTo>
                    <a:pt x="104659" y="49711"/>
                  </a:lnTo>
                  <a:lnTo>
                    <a:pt x="137541" y="45315"/>
                  </a:lnTo>
                  <a:lnTo>
                    <a:pt x="155733" y="49587"/>
                  </a:lnTo>
                  <a:lnTo>
                    <a:pt x="165071" y="57096"/>
                  </a:lnTo>
                  <a:lnTo>
                    <a:pt x="179151" y="78085"/>
                  </a:lnTo>
                  <a:lnTo>
                    <a:pt x="183716" y="100197"/>
                  </a:lnTo>
                  <a:lnTo>
                    <a:pt x="178130" y="134335"/>
                  </a:lnTo>
                  <a:lnTo>
                    <a:pt x="164826" y="169741"/>
                  </a:lnTo>
                  <a:lnTo>
                    <a:pt x="136633" y="213331"/>
                  </a:lnTo>
                  <a:lnTo>
                    <a:pt x="93166" y="252660"/>
                  </a:lnTo>
                  <a:lnTo>
                    <a:pt x="69604" y="268780"/>
                  </a:lnTo>
                  <a:lnTo>
                    <a:pt x="49614" y="274438"/>
                  </a:lnTo>
                  <a:lnTo>
                    <a:pt x="19069" y="276507"/>
                  </a:lnTo>
                  <a:lnTo>
                    <a:pt x="9743" y="274035"/>
                  </a:lnTo>
                  <a:lnTo>
                    <a:pt x="5867" y="271987"/>
                  </a:lnTo>
                  <a:lnTo>
                    <a:pt x="3283" y="268637"/>
                  </a:lnTo>
                  <a:lnTo>
                    <a:pt x="412" y="259623"/>
                  </a:lnTo>
                  <a:lnTo>
                    <a:pt x="1782" y="249003"/>
                  </a:lnTo>
                  <a:lnTo>
                    <a:pt x="10746" y="226016"/>
                  </a:lnTo>
                  <a:lnTo>
                    <a:pt x="40373" y="190482"/>
                  </a:lnTo>
                  <a:lnTo>
                    <a:pt x="62561" y="177376"/>
                  </a:lnTo>
                  <a:lnTo>
                    <a:pt x="96724" y="165051"/>
                  </a:lnTo>
                  <a:lnTo>
                    <a:pt x="141040" y="161303"/>
                  </a:lnTo>
                  <a:lnTo>
                    <a:pt x="163053" y="165644"/>
                  </a:lnTo>
                  <a:lnTo>
                    <a:pt x="187278" y="175999"/>
                  </a:lnTo>
                  <a:lnTo>
                    <a:pt x="195627" y="181740"/>
                  </a:lnTo>
                  <a:lnTo>
                    <a:pt x="215236" y="207133"/>
                  </a:lnTo>
                  <a:lnTo>
                    <a:pt x="216284" y="211511"/>
                  </a:lnTo>
                  <a:lnTo>
                    <a:pt x="213131" y="233799"/>
                  </a:lnTo>
                  <a:lnTo>
                    <a:pt x="210094" y="240503"/>
                  </a:lnTo>
                  <a:lnTo>
                    <a:pt x="203498"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SMARTInkShape-644"/>
            <p:cNvSpPr/>
            <p:nvPr>
              <p:custDataLst>
                <p:tags r:id="rId69"/>
              </p:custDataLst>
            </p:nvPr>
          </p:nvSpPr>
          <p:spPr>
            <a:xfrm>
              <a:off x="3893344" y="4598789"/>
              <a:ext cx="507805" cy="485443"/>
            </a:xfrm>
            <a:custGeom>
              <a:avLst/>
              <a:gdLst/>
              <a:ahLst/>
              <a:cxnLst/>
              <a:rect l="0" t="0" r="0" b="0"/>
              <a:pathLst>
                <a:path w="507805" h="485443">
                  <a:moveTo>
                    <a:pt x="0" y="151805"/>
                  </a:moveTo>
                  <a:lnTo>
                    <a:pt x="0" y="151805"/>
                  </a:lnTo>
                  <a:lnTo>
                    <a:pt x="17169" y="122207"/>
                  </a:lnTo>
                  <a:lnTo>
                    <a:pt x="25159" y="113845"/>
                  </a:lnTo>
                  <a:lnTo>
                    <a:pt x="62844" y="80513"/>
                  </a:lnTo>
                  <a:lnTo>
                    <a:pt x="98216" y="53622"/>
                  </a:lnTo>
                  <a:lnTo>
                    <a:pt x="128979" y="35738"/>
                  </a:lnTo>
                  <a:lnTo>
                    <a:pt x="162496" y="23160"/>
                  </a:lnTo>
                  <a:lnTo>
                    <a:pt x="197236" y="14262"/>
                  </a:lnTo>
                  <a:lnTo>
                    <a:pt x="232520" y="7000"/>
                  </a:lnTo>
                  <a:lnTo>
                    <a:pt x="270691" y="5757"/>
                  </a:lnTo>
                  <a:lnTo>
                    <a:pt x="309815" y="8512"/>
                  </a:lnTo>
                  <a:lnTo>
                    <a:pt x="347047" y="13043"/>
                  </a:lnTo>
                  <a:lnTo>
                    <a:pt x="380792" y="21011"/>
                  </a:lnTo>
                  <a:lnTo>
                    <a:pt x="412327" y="32159"/>
                  </a:lnTo>
                  <a:lnTo>
                    <a:pt x="454994" y="55169"/>
                  </a:lnTo>
                  <a:lnTo>
                    <a:pt x="481527" y="81831"/>
                  </a:lnTo>
                  <a:lnTo>
                    <a:pt x="495463" y="103177"/>
                  </a:lnTo>
                  <a:lnTo>
                    <a:pt x="504983" y="142247"/>
                  </a:lnTo>
                  <a:lnTo>
                    <a:pt x="507804" y="185243"/>
                  </a:lnTo>
                  <a:lnTo>
                    <a:pt x="499159" y="229402"/>
                  </a:lnTo>
                  <a:lnTo>
                    <a:pt x="479290" y="273905"/>
                  </a:lnTo>
                  <a:lnTo>
                    <a:pt x="449810" y="318510"/>
                  </a:lnTo>
                  <a:lnTo>
                    <a:pt x="415940" y="358405"/>
                  </a:lnTo>
                  <a:lnTo>
                    <a:pt x="376029" y="395362"/>
                  </a:lnTo>
                  <a:lnTo>
                    <a:pt x="332784" y="426707"/>
                  </a:lnTo>
                  <a:lnTo>
                    <a:pt x="300700" y="445632"/>
                  </a:lnTo>
                  <a:lnTo>
                    <a:pt x="267590" y="461980"/>
                  </a:lnTo>
                  <a:lnTo>
                    <a:pt x="236337" y="472554"/>
                  </a:lnTo>
                  <a:lnTo>
                    <a:pt x="205911" y="480560"/>
                  </a:lnTo>
                  <a:lnTo>
                    <a:pt x="175852" y="485442"/>
                  </a:lnTo>
                  <a:lnTo>
                    <a:pt x="132030" y="481620"/>
                  </a:lnTo>
                  <a:lnTo>
                    <a:pt x="94462" y="467368"/>
                  </a:lnTo>
                  <a:lnTo>
                    <a:pt x="65030" y="444735"/>
                  </a:lnTo>
                  <a:lnTo>
                    <a:pt x="43301" y="417192"/>
                  </a:lnTo>
                  <a:lnTo>
                    <a:pt x="26279" y="378494"/>
                  </a:lnTo>
                  <a:lnTo>
                    <a:pt x="20354" y="334617"/>
                  </a:lnTo>
                  <a:lnTo>
                    <a:pt x="18968" y="301515"/>
                  </a:lnTo>
                  <a:lnTo>
                    <a:pt x="18352" y="266960"/>
                  </a:lnTo>
                  <a:lnTo>
                    <a:pt x="20062" y="232750"/>
                  </a:lnTo>
                  <a:lnTo>
                    <a:pt x="27437" y="201010"/>
                  </a:lnTo>
                  <a:lnTo>
                    <a:pt x="37329" y="170366"/>
                  </a:lnTo>
                  <a:lnTo>
                    <a:pt x="48341" y="140210"/>
                  </a:lnTo>
                  <a:lnTo>
                    <a:pt x="66688" y="97327"/>
                  </a:lnTo>
                  <a:lnTo>
                    <a:pt x="99052" y="55165"/>
                  </a:lnTo>
                  <a:lnTo>
                    <a:pt x="117445" y="38408"/>
                  </a:lnTo>
                  <a:lnTo>
                    <a:pt x="156299" y="19567"/>
                  </a:lnTo>
                  <a:lnTo>
                    <a:pt x="19645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0" name="SMARTInkShape-Group167"/>
          <p:cNvGrpSpPr/>
          <p:nvPr/>
        </p:nvGrpSpPr>
        <p:grpSpPr>
          <a:xfrm>
            <a:off x="5072073" y="4393406"/>
            <a:ext cx="246237" cy="383978"/>
            <a:chOff x="5072073" y="4393406"/>
            <a:chExt cx="246237" cy="383978"/>
          </a:xfrm>
        </p:grpSpPr>
        <p:sp>
          <p:nvSpPr>
            <p:cNvPr id="657" name="SMARTInkShape-645"/>
            <p:cNvSpPr/>
            <p:nvPr>
              <p:custDataLst>
                <p:tags r:id="rId65"/>
              </p:custDataLst>
            </p:nvPr>
          </p:nvSpPr>
          <p:spPr>
            <a:xfrm>
              <a:off x="5072073" y="4509492"/>
              <a:ext cx="62498" cy="267892"/>
            </a:xfrm>
            <a:custGeom>
              <a:avLst/>
              <a:gdLst/>
              <a:ahLst/>
              <a:cxnLst/>
              <a:rect l="0" t="0" r="0" b="0"/>
              <a:pathLst>
                <a:path w="62498" h="267892">
                  <a:moveTo>
                    <a:pt x="8919" y="0"/>
                  </a:moveTo>
                  <a:lnTo>
                    <a:pt x="8919" y="0"/>
                  </a:lnTo>
                  <a:lnTo>
                    <a:pt x="8919" y="4741"/>
                  </a:lnTo>
                  <a:lnTo>
                    <a:pt x="6274" y="9714"/>
                  </a:lnTo>
                  <a:lnTo>
                    <a:pt x="2782" y="15231"/>
                  </a:lnTo>
                  <a:lnTo>
                    <a:pt x="817" y="24908"/>
                  </a:lnTo>
                  <a:lnTo>
                    <a:pt x="62" y="64041"/>
                  </a:lnTo>
                  <a:lnTo>
                    <a:pt x="0" y="107358"/>
                  </a:lnTo>
                  <a:lnTo>
                    <a:pt x="7120" y="141923"/>
                  </a:lnTo>
                  <a:lnTo>
                    <a:pt x="20980" y="179840"/>
                  </a:lnTo>
                  <a:lnTo>
                    <a:pt x="31010" y="219853"/>
                  </a:lnTo>
                  <a:lnTo>
                    <a:pt x="44803" y="247331"/>
                  </a:lnTo>
                  <a:lnTo>
                    <a:pt x="49673" y="254784"/>
                  </a:lnTo>
                  <a:lnTo>
                    <a:pt x="51836" y="261404"/>
                  </a:lnTo>
                  <a:lnTo>
                    <a:pt x="53406" y="263566"/>
                  </a:lnTo>
                  <a:lnTo>
                    <a:pt x="55443" y="265008"/>
                  </a:lnTo>
                  <a:lnTo>
                    <a:pt x="62497" y="2678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SMARTInkShape-646"/>
            <p:cNvSpPr/>
            <p:nvPr>
              <p:custDataLst>
                <p:tags r:id="rId66"/>
              </p:custDataLst>
            </p:nvPr>
          </p:nvSpPr>
          <p:spPr>
            <a:xfrm>
              <a:off x="5134570" y="4393406"/>
              <a:ext cx="183740" cy="89298"/>
            </a:xfrm>
            <a:custGeom>
              <a:avLst/>
              <a:gdLst/>
              <a:ahLst/>
              <a:cxnLst/>
              <a:rect l="0" t="0" r="0" b="0"/>
              <a:pathLst>
                <a:path w="183740" h="89298">
                  <a:moveTo>
                    <a:pt x="178594" y="0"/>
                  </a:moveTo>
                  <a:lnTo>
                    <a:pt x="178594" y="0"/>
                  </a:lnTo>
                  <a:lnTo>
                    <a:pt x="183739" y="0"/>
                  </a:lnTo>
                  <a:lnTo>
                    <a:pt x="178853" y="0"/>
                  </a:lnTo>
                  <a:lnTo>
                    <a:pt x="166268" y="9714"/>
                  </a:lnTo>
                  <a:lnTo>
                    <a:pt x="123934" y="26858"/>
                  </a:lnTo>
                  <a:lnTo>
                    <a:pt x="89082" y="43450"/>
                  </a:lnTo>
                  <a:lnTo>
                    <a:pt x="46408" y="65836"/>
                  </a:lnTo>
                  <a:lnTo>
                    <a:pt x="0"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SMARTInkShape-647"/>
            <p:cNvSpPr/>
            <p:nvPr>
              <p:custDataLst>
                <p:tags r:id="rId67"/>
              </p:custDataLst>
            </p:nvPr>
          </p:nvSpPr>
          <p:spPr>
            <a:xfrm>
              <a:off x="5098852" y="4545211"/>
              <a:ext cx="196454" cy="116087"/>
            </a:xfrm>
            <a:custGeom>
              <a:avLst/>
              <a:gdLst/>
              <a:ahLst/>
              <a:cxnLst/>
              <a:rect l="0" t="0" r="0" b="0"/>
              <a:pathLst>
                <a:path w="196454" h="116087">
                  <a:moveTo>
                    <a:pt x="196453" y="0"/>
                  </a:moveTo>
                  <a:lnTo>
                    <a:pt x="196453" y="0"/>
                  </a:lnTo>
                  <a:lnTo>
                    <a:pt x="175715" y="18091"/>
                  </a:lnTo>
                  <a:lnTo>
                    <a:pt x="137330" y="45453"/>
                  </a:lnTo>
                  <a:lnTo>
                    <a:pt x="98895" y="63879"/>
                  </a:lnTo>
                  <a:lnTo>
                    <a:pt x="56502" y="84203"/>
                  </a:lnTo>
                  <a:lnTo>
                    <a:pt x="14055" y="108482"/>
                  </a:lnTo>
                  <a:lnTo>
                    <a:pt x="0"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3" name="SMARTInkShape-Group168"/>
          <p:cNvGrpSpPr/>
          <p:nvPr/>
        </p:nvGrpSpPr>
        <p:grpSpPr>
          <a:xfrm>
            <a:off x="5634633" y="4589859"/>
            <a:ext cx="205384" cy="116087"/>
            <a:chOff x="5634633" y="4589859"/>
            <a:chExt cx="205384" cy="116087"/>
          </a:xfrm>
        </p:grpSpPr>
        <p:sp>
          <p:nvSpPr>
            <p:cNvPr id="661" name="SMARTInkShape-648"/>
            <p:cNvSpPr/>
            <p:nvPr>
              <p:custDataLst>
                <p:tags r:id="rId63"/>
              </p:custDataLst>
            </p:nvPr>
          </p:nvSpPr>
          <p:spPr>
            <a:xfrm>
              <a:off x="5634633" y="4589859"/>
              <a:ext cx="169665" cy="53580"/>
            </a:xfrm>
            <a:custGeom>
              <a:avLst/>
              <a:gdLst/>
              <a:ahLst/>
              <a:cxnLst/>
              <a:rect l="0" t="0" r="0" b="0"/>
              <a:pathLst>
                <a:path w="169665" h="53580">
                  <a:moveTo>
                    <a:pt x="169664" y="0"/>
                  </a:moveTo>
                  <a:lnTo>
                    <a:pt x="169664" y="0"/>
                  </a:lnTo>
                  <a:lnTo>
                    <a:pt x="161543" y="7129"/>
                  </a:lnTo>
                  <a:lnTo>
                    <a:pt x="148296" y="14239"/>
                  </a:lnTo>
                  <a:lnTo>
                    <a:pt x="105731" y="27361"/>
                  </a:lnTo>
                  <a:lnTo>
                    <a:pt x="79945" y="33243"/>
                  </a:lnTo>
                  <a:lnTo>
                    <a:pt x="36655" y="41530"/>
                  </a:lnTo>
                  <a:lnTo>
                    <a:pt x="17034" y="44717"/>
                  </a:lnTo>
                  <a:lnTo>
                    <a:pt x="0" y="53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649"/>
            <p:cNvSpPr/>
            <p:nvPr>
              <p:custDataLst>
                <p:tags r:id="rId64"/>
              </p:custDataLst>
            </p:nvPr>
          </p:nvSpPr>
          <p:spPr>
            <a:xfrm>
              <a:off x="5634633" y="4643438"/>
              <a:ext cx="205384" cy="62508"/>
            </a:xfrm>
            <a:custGeom>
              <a:avLst/>
              <a:gdLst/>
              <a:ahLst/>
              <a:cxnLst/>
              <a:rect l="0" t="0" r="0" b="0"/>
              <a:pathLst>
                <a:path w="205384" h="62508">
                  <a:moveTo>
                    <a:pt x="205383" y="0"/>
                  </a:moveTo>
                  <a:lnTo>
                    <a:pt x="205383" y="0"/>
                  </a:lnTo>
                  <a:lnTo>
                    <a:pt x="166626" y="15813"/>
                  </a:lnTo>
                  <a:lnTo>
                    <a:pt x="130700" y="26973"/>
                  </a:lnTo>
                  <a:lnTo>
                    <a:pt x="97265" y="35773"/>
                  </a:lnTo>
                  <a:lnTo>
                    <a:pt x="55151" y="47635"/>
                  </a:lnTo>
                  <a:lnTo>
                    <a:pt x="14428" y="55441"/>
                  </a:lnTo>
                  <a:lnTo>
                    <a:pt x="0" y="62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6" name="SMARTInkShape-Group169"/>
          <p:cNvGrpSpPr/>
          <p:nvPr/>
        </p:nvGrpSpPr>
        <p:grpSpPr>
          <a:xfrm>
            <a:off x="3840133" y="5748326"/>
            <a:ext cx="492800" cy="543183"/>
            <a:chOff x="3840133" y="5748326"/>
            <a:chExt cx="492800" cy="543183"/>
          </a:xfrm>
        </p:grpSpPr>
        <p:sp>
          <p:nvSpPr>
            <p:cNvPr id="664" name="SMARTInkShape-650"/>
            <p:cNvSpPr/>
            <p:nvPr>
              <p:custDataLst>
                <p:tags r:id="rId61"/>
              </p:custDataLst>
            </p:nvPr>
          </p:nvSpPr>
          <p:spPr>
            <a:xfrm>
              <a:off x="3942290" y="5858742"/>
              <a:ext cx="236614" cy="311501"/>
            </a:xfrm>
            <a:custGeom>
              <a:avLst/>
              <a:gdLst/>
              <a:ahLst/>
              <a:cxnLst/>
              <a:rect l="0" t="0" r="0" b="0"/>
              <a:pathLst>
                <a:path w="236614" h="311501">
                  <a:moveTo>
                    <a:pt x="13562" y="150938"/>
                  </a:moveTo>
                  <a:lnTo>
                    <a:pt x="13562" y="150938"/>
                  </a:lnTo>
                  <a:lnTo>
                    <a:pt x="8821" y="146197"/>
                  </a:lnTo>
                  <a:lnTo>
                    <a:pt x="6494" y="141224"/>
                  </a:lnTo>
                  <a:lnTo>
                    <a:pt x="2149" y="128502"/>
                  </a:lnTo>
                  <a:lnTo>
                    <a:pt x="0" y="124073"/>
                  </a:lnTo>
                  <a:lnTo>
                    <a:pt x="258" y="113862"/>
                  </a:lnTo>
                  <a:lnTo>
                    <a:pt x="6040" y="85275"/>
                  </a:lnTo>
                  <a:lnTo>
                    <a:pt x="35044" y="43582"/>
                  </a:lnTo>
                  <a:lnTo>
                    <a:pt x="53441" y="24761"/>
                  </a:lnTo>
                  <a:lnTo>
                    <a:pt x="94477" y="5717"/>
                  </a:lnTo>
                  <a:lnTo>
                    <a:pt x="128936" y="0"/>
                  </a:lnTo>
                  <a:lnTo>
                    <a:pt x="140245" y="511"/>
                  </a:lnTo>
                  <a:lnTo>
                    <a:pt x="148579" y="4045"/>
                  </a:lnTo>
                  <a:lnTo>
                    <a:pt x="155590" y="11569"/>
                  </a:lnTo>
                  <a:lnTo>
                    <a:pt x="161022" y="21527"/>
                  </a:lnTo>
                  <a:lnTo>
                    <a:pt x="164794" y="49940"/>
                  </a:lnTo>
                  <a:lnTo>
                    <a:pt x="160456" y="67654"/>
                  </a:lnTo>
                  <a:lnTo>
                    <a:pt x="147252" y="94721"/>
                  </a:lnTo>
                  <a:lnTo>
                    <a:pt x="142433" y="102140"/>
                  </a:lnTo>
                  <a:lnTo>
                    <a:pt x="136693" y="114988"/>
                  </a:lnTo>
                  <a:lnTo>
                    <a:pt x="131039" y="122339"/>
                  </a:lnTo>
                  <a:lnTo>
                    <a:pt x="130575" y="121950"/>
                  </a:lnTo>
                  <a:lnTo>
                    <a:pt x="130060" y="118871"/>
                  </a:lnTo>
                  <a:lnTo>
                    <a:pt x="132477" y="114197"/>
                  </a:lnTo>
                  <a:lnTo>
                    <a:pt x="135866" y="108812"/>
                  </a:lnTo>
                  <a:lnTo>
                    <a:pt x="138766" y="100202"/>
                  </a:lnTo>
                  <a:lnTo>
                    <a:pt x="142961" y="94323"/>
                  </a:lnTo>
                  <a:lnTo>
                    <a:pt x="150778" y="91049"/>
                  </a:lnTo>
                  <a:lnTo>
                    <a:pt x="189370" y="80895"/>
                  </a:lnTo>
                  <a:lnTo>
                    <a:pt x="198524" y="82766"/>
                  </a:lnTo>
                  <a:lnTo>
                    <a:pt x="229459" y="100528"/>
                  </a:lnTo>
                  <a:lnTo>
                    <a:pt x="233540" y="109020"/>
                  </a:lnTo>
                  <a:lnTo>
                    <a:pt x="236613" y="152862"/>
                  </a:lnTo>
                  <a:lnTo>
                    <a:pt x="229637" y="193173"/>
                  </a:lnTo>
                  <a:lnTo>
                    <a:pt x="215808" y="235176"/>
                  </a:lnTo>
                  <a:lnTo>
                    <a:pt x="193996" y="273817"/>
                  </a:lnTo>
                  <a:lnTo>
                    <a:pt x="186028" y="285918"/>
                  </a:lnTo>
                  <a:lnTo>
                    <a:pt x="160312" y="307272"/>
                  </a:lnTo>
                  <a:lnTo>
                    <a:pt x="153860" y="309716"/>
                  </a:lnTo>
                  <a:lnTo>
                    <a:pt x="127947" y="311500"/>
                  </a:lnTo>
                  <a:lnTo>
                    <a:pt x="102243" y="301935"/>
                  </a:lnTo>
                  <a:lnTo>
                    <a:pt x="84999" y="293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SMARTInkShape-651"/>
            <p:cNvSpPr/>
            <p:nvPr>
              <p:custDataLst>
                <p:tags r:id="rId62"/>
              </p:custDataLst>
            </p:nvPr>
          </p:nvSpPr>
          <p:spPr>
            <a:xfrm>
              <a:off x="3840133" y="5748326"/>
              <a:ext cx="492800" cy="543183"/>
            </a:xfrm>
            <a:custGeom>
              <a:avLst/>
              <a:gdLst/>
              <a:ahLst/>
              <a:cxnLst/>
              <a:rect l="0" t="0" r="0" b="0"/>
              <a:pathLst>
                <a:path w="492800" h="543183">
                  <a:moveTo>
                    <a:pt x="8562" y="288144"/>
                  </a:moveTo>
                  <a:lnTo>
                    <a:pt x="8562" y="288144"/>
                  </a:lnTo>
                  <a:lnTo>
                    <a:pt x="3822" y="283402"/>
                  </a:lnTo>
                  <a:lnTo>
                    <a:pt x="0" y="256516"/>
                  </a:lnTo>
                  <a:lnTo>
                    <a:pt x="2327" y="216754"/>
                  </a:lnTo>
                  <a:lnTo>
                    <a:pt x="16811" y="176256"/>
                  </a:lnTo>
                  <a:lnTo>
                    <a:pt x="37795" y="141771"/>
                  </a:lnTo>
                  <a:lnTo>
                    <a:pt x="62864" y="101678"/>
                  </a:lnTo>
                  <a:lnTo>
                    <a:pt x="98625" y="67860"/>
                  </a:lnTo>
                  <a:lnTo>
                    <a:pt x="128957" y="48356"/>
                  </a:lnTo>
                  <a:lnTo>
                    <a:pt x="162282" y="30758"/>
                  </a:lnTo>
                  <a:lnTo>
                    <a:pt x="196937" y="16323"/>
                  </a:lnTo>
                  <a:lnTo>
                    <a:pt x="234828" y="5938"/>
                  </a:lnTo>
                  <a:lnTo>
                    <a:pt x="273828" y="0"/>
                  </a:lnTo>
                  <a:lnTo>
                    <a:pt x="311005" y="668"/>
                  </a:lnTo>
                  <a:lnTo>
                    <a:pt x="347372" y="6917"/>
                  </a:lnTo>
                  <a:lnTo>
                    <a:pt x="381395" y="16310"/>
                  </a:lnTo>
                  <a:lnTo>
                    <a:pt x="422861" y="34738"/>
                  </a:lnTo>
                  <a:lnTo>
                    <a:pt x="448018" y="53811"/>
                  </a:lnTo>
                  <a:lnTo>
                    <a:pt x="475013" y="91600"/>
                  </a:lnTo>
                  <a:lnTo>
                    <a:pt x="486410" y="122408"/>
                  </a:lnTo>
                  <a:lnTo>
                    <a:pt x="492799" y="155944"/>
                  </a:lnTo>
                  <a:lnTo>
                    <a:pt x="492330" y="190692"/>
                  </a:lnTo>
                  <a:lnTo>
                    <a:pt x="488816" y="225980"/>
                  </a:lnTo>
                  <a:lnTo>
                    <a:pt x="481961" y="262499"/>
                  </a:lnTo>
                  <a:lnTo>
                    <a:pt x="468993" y="301881"/>
                  </a:lnTo>
                  <a:lnTo>
                    <a:pt x="455954" y="339889"/>
                  </a:lnTo>
                  <a:lnTo>
                    <a:pt x="441559" y="375634"/>
                  </a:lnTo>
                  <a:lnTo>
                    <a:pt x="421932" y="408056"/>
                  </a:lnTo>
                  <a:lnTo>
                    <a:pt x="399980" y="439003"/>
                  </a:lnTo>
                  <a:lnTo>
                    <a:pt x="365309" y="479025"/>
                  </a:lnTo>
                  <a:lnTo>
                    <a:pt x="329900" y="509735"/>
                  </a:lnTo>
                  <a:lnTo>
                    <a:pt x="305168" y="526527"/>
                  </a:lnTo>
                  <a:lnTo>
                    <a:pt x="263354" y="540566"/>
                  </a:lnTo>
                  <a:lnTo>
                    <a:pt x="220537" y="543182"/>
                  </a:lnTo>
                  <a:lnTo>
                    <a:pt x="182274" y="532271"/>
                  </a:lnTo>
                  <a:lnTo>
                    <a:pt x="145802" y="514487"/>
                  </a:lnTo>
                  <a:lnTo>
                    <a:pt x="110852" y="483971"/>
                  </a:lnTo>
                  <a:lnTo>
                    <a:pt x="82196" y="443952"/>
                  </a:lnTo>
                  <a:lnTo>
                    <a:pt x="61689" y="399682"/>
                  </a:lnTo>
                  <a:lnTo>
                    <a:pt x="52679" y="366489"/>
                  </a:lnTo>
                  <a:lnTo>
                    <a:pt x="48014" y="331893"/>
                  </a:lnTo>
                  <a:lnTo>
                    <a:pt x="45940" y="296673"/>
                  </a:lnTo>
                  <a:lnTo>
                    <a:pt x="45019" y="261176"/>
                  </a:lnTo>
                  <a:lnTo>
                    <a:pt x="47255" y="228201"/>
                  </a:lnTo>
                  <a:lnTo>
                    <a:pt x="52548" y="197010"/>
                  </a:lnTo>
                  <a:lnTo>
                    <a:pt x="66685" y="152551"/>
                  </a:lnTo>
                  <a:lnTo>
                    <a:pt x="83441" y="114794"/>
                  </a:lnTo>
                  <a:lnTo>
                    <a:pt x="110615" y="71682"/>
                  </a:lnTo>
                  <a:lnTo>
                    <a:pt x="115719" y="649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0" name="SMARTInkShape-Group170"/>
          <p:cNvGrpSpPr/>
          <p:nvPr/>
        </p:nvGrpSpPr>
        <p:grpSpPr>
          <a:xfrm>
            <a:off x="4947047" y="5634633"/>
            <a:ext cx="258962" cy="401838"/>
            <a:chOff x="4947047" y="5634633"/>
            <a:chExt cx="258962" cy="401838"/>
          </a:xfrm>
        </p:grpSpPr>
        <p:sp>
          <p:nvSpPr>
            <p:cNvPr id="667" name="SMARTInkShape-652"/>
            <p:cNvSpPr/>
            <p:nvPr>
              <p:custDataLst>
                <p:tags r:id="rId58"/>
              </p:custDataLst>
            </p:nvPr>
          </p:nvSpPr>
          <p:spPr>
            <a:xfrm>
              <a:off x="4991695" y="5732859"/>
              <a:ext cx="44651" cy="303612"/>
            </a:xfrm>
            <a:custGeom>
              <a:avLst/>
              <a:gdLst/>
              <a:ahLst/>
              <a:cxnLst/>
              <a:rect l="0" t="0" r="0" b="0"/>
              <a:pathLst>
                <a:path w="44651" h="303612">
                  <a:moveTo>
                    <a:pt x="0" y="0"/>
                  </a:moveTo>
                  <a:lnTo>
                    <a:pt x="0" y="0"/>
                  </a:lnTo>
                  <a:lnTo>
                    <a:pt x="0" y="17170"/>
                  </a:lnTo>
                  <a:lnTo>
                    <a:pt x="993" y="20377"/>
                  </a:lnTo>
                  <a:lnTo>
                    <a:pt x="2646" y="22514"/>
                  </a:lnTo>
                  <a:lnTo>
                    <a:pt x="4741" y="23939"/>
                  </a:lnTo>
                  <a:lnTo>
                    <a:pt x="7068" y="33460"/>
                  </a:lnTo>
                  <a:lnTo>
                    <a:pt x="8562" y="68567"/>
                  </a:lnTo>
                  <a:lnTo>
                    <a:pt x="13562" y="102117"/>
                  </a:lnTo>
                  <a:lnTo>
                    <a:pt x="16586" y="137193"/>
                  </a:lnTo>
                  <a:lnTo>
                    <a:pt x="22223" y="172721"/>
                  </a:lnTo>
                  <a:lnTo>
                    <a:pt x="25888" y="213152"/>
                  </a:lnTo>
                  <a:lnTo>
                    <a:pt x="26672" y="254068"/>
                  </a:lnTo>
                  <a:lnTo>
                    <a:pt x="35876" y="290414"/>
                  </a:lnTo>
                  <a:lnTo>
                    <a:pt x="44650" y="3036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653"/>
            <p:cNvSpPr/>
            <p:nvPr>
              <p:custDataLst>
                <p:tags r:id="rId59"/>
              </p:custDataLst>
            </p:nvPr>
          </p:nvSpPr>
          <p:spPr>
            <a:xfrm>
              <a:off x="4947047" y="5634633"/>
              <a:ext cx="258962" cy="116088"/>
            </a:xfrm>
            <a:custGeom>
              <a:avLst/>
              <a:gdLst/>
              <a:ahLst/>
              <a:cxnLst/>
              <a:rect l="0" t="0" r="0" b="0"/>
              <a:pathLst>
                <a:path w="258962" h="116088">
                  <a:moveTo>
                    <a:pt x="258961" y="0"/>
                  </a:moveTo>
                  <a:lnTo>
                    <a:pt x="258961" y="0"/>
                  </a:lnTo>
                  <a:lnTo>
                    <a:pt x="254220" y="0"/>
                  </a:lnTo>
                  <a:lnTo>
                    <a:pt x="249247" y="2645"/>
                  </a:lnTo>
                  <a:lnTo>
                    <a:pt x="241745" y="7129"/>
                  </a:lnTo>
                  <a:lnTo>
                    <a:pt x="204291" y="20990"/>
                  </a:lnTo>
                  <a:lnTo>
                    <a:pt x="167464" y="39901"/>
                  </a:lnTo>
                  <a:lnTo>
                    <a:pt x="130537" y="56912"/>
                  </a:lnTo>
                  <a:lnTo>
                    <a:pt x="87742" y="77792"/>
                  </a:lnTo>
                  <a:lnTo>
                    <a:pt x="46105" y="91765"/>
                  </a:lnTo>
                  <a:lnTo>
                    <a:pt x="32728" y="100646"/>
                  </a:lnTo>
                  <a:lnTo>
                    <a:pt x="27772" y="105793"/>
                  </a:lnTo>
                  <a:lnTo>
                    <a:pt x="16972" y="111511"/>
                  </a:lnTo>
                  <a:lnTo>
                    <a:pt x="0" y="1160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654"/>
            <p:cNvSpPr/>
            <p:nvPr>
              <p:custDataLst>
                <p:tags r:id="rId60"/>
              </p:custDataLst>
            </p:nvPr>
          </p:nvSpPr>
          <p:spPr>
            <a:xfrm>
              <a:off x="4991695" y="5786438"/>
              <a:ext cx="214314" cy="98227"/>
            </a:xfrm>
            <a:custGeom>
              <a:avLst/>
              <a:gdLst/>
              <a:ahLst/>
              <a:cxnLst/>
              <a:rect l="0" t="0" r="0" b="0"/>
              <a:pathLst>
                <a:path w="214314" h="98227">
                  <a:moveTo>
                    <a:pt x="214313" y="0"/>
                  </a:moveTo>
                  <a:lnTo>
                    <a:pt x="214313" y="0"/>
                  </a:lnTo>
                  <a:lnTo>
                    <a:pt x="209572" y="0"/>
                  </a:lnTo>
                  <a:lnTo>
                    <a:pt x="166459" y="26604"/>
                  </a:lnTo>
                  <a:lnTo>
                    <a:pt x="126183" y="48176"/>
                  </a:lnTo>
                  <a:lnTo>
                    <a:pt x="91738" y="64655"/>
                  </a:lnTo>
                  <a:lnTo>
                    <a:pt x="47189" y="79616"/>
                  </a:lnTo>
                  <a:lnTo>
                    <a:pt x="0" y="982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1" name="SMARTInkShape-Group171"/>
          <p:cNvGrpSpPr/>
          <p:nvPr/>
        </p:nvGrpSpPr>
        <p:grpSpPr>
          <a:xfrm>
            <a:off x="5464970" y="5768578"/>
            <a:ext cx="1634133" cy="794743"/>
            <a:chOff x="5464970" y="5768578"/>
            <a:chExt cx="1634133" cy="794743"/>
          </a:xfrm>
        </p:grpSpPr>
        <p:sp>
          <p:nvSpPr>
            <p:cNvPr id="671" name="SMARTInkShape-655"/>
            <p:cNvSpPr/>
            <p:nvPr>
              <p:custDataLst>
                <p:tags r:id="rId48"/>
              </p:custDataLst>
            </p:nvPr>
          </p:nvSpPr>
          <p:spPr>
            <a:xfrm>
              <a:off x="5464970" y="5768578"/>
              <a:ext cx="178594" cy="80368"/>
            </a:xfrm>
            <a:custGeom>
              <a:avLst/>
              <a:gdLst/>
              <a:ahLst/>
              <a:cxnLst/>
              <a:rect l="0" t="0" r="0" b="0"/>
              <a:pathLst>
                <a:path w="178594" h="80368">
                  <a:moveTo>
                    <a:pt x="178593" y="0"/>
                  </a:moveTo>
                  <a:lnTo>
                    <a:pt x="178593" y="0"/>
                  </a:lnTo>
                  <a:lnTo>
                    <a:pt x="163362" y="14240"/>
                  </a:lnTo>
                  <a:lnTo>
                    <a:pt x="123426" y="30007"/>
                  </a:lnTo>
                  <a:lnTo>
                    <a:pt x="79164" y="50842"/>
                  </a:lnTo>
                  <a:lnTo>
                    <a:pt x="40184" y="69427"/>
                  </a:lnTo>
                  <a:lnTo>
                    <a:pt x="19182" y="77126"/>
                  </a:lnTo>
                  <a:lnTo>
                    <a:pt x="0"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656"/>
            <p:cNvSpPr/>
            <p:nvPr>
              <p:custDataLst>
                <p:tags r:id="rId49"/>
              </p:custDataLst>
            </p:nvPr>
          </p:nvSpPr>
          <p:spPr>
            <a:xfrm>
              <a:off x="5554266" y="5857875"/>
              <a:ext cx="116087" cy="71439"/>
            </a:xfrm>
            <a:custGeom>
              <a:avLst/>
              <a:gdLst/>
              <a:ahLst/>
              <a:cxnLst/>
              <a:rect l="0" t="0" r="0" b="0"/>
              <a:pathLst>
                <a:path w="116087" h="71439">
                  <a:moveTo>
                    <a:pt x="116086" y="0"/>
                  </a:moveTo>
                  <a:lnTo>
                    <a:pt x="116086" y="0"/>
                  </a:lnTo>
                  <a:lnTo>
                    <a:pt x="116086" y="4740"/>
                  </a:lnTo>
                  <a:lnTo>
                    <a:pt x="113440" y="9713"/>
                  </a:lnTo>
                  <a:lnTo>
                    <a:pt x="111345" y="12429"/>
                  </a:lnTo>
                  <a:lnTo>
                    <a:pt x="106371" y="15446"/>
                  </a:lnTo>
                  <a:lnTo>
                    <a:pt x="103657" y="16250"/>
                  </a:lnTo>
                  <a:lnTo>
                    <a:pt x="64364" y="42576"/>
                  </a:lnTo>
                  <a:lnTo>
                    <a:pt x="20750" y="61844"/>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SMARTInkShape-657"/>
            <p:cNvSpPr/>
            <p:nvPr>
              <p:custDataLst>
                <p:tags r:id="rId50"/>
              </p:custDataLst>
            </p:nvPr>
          </p:nvSpPr>
          <p:spPr>
            <a:xfrm>
              <a:off x="5866805" y="6036472"/>
              <a:ext cx="1035844" cy="44646"/>
            </a:xfrm>
            <a:custGeom>
              <a:avLst/>
              <a:gdLst/>
              <a:ahLst/>
              <a:cxnLst/>
              <a:rect l="0" t="0" r="0" b="0"/>
              <a:pathLst>
                <a:path w="1035844" h="44646">
                  <a:moveTo>
                    <a:pt x="0" y="44645"/>
                  </a:moveTo>
                  <a:lnTo>
                    <a:pt x="0" y="44645"/>
                  </a:lnTo>
                  <a:lnTo>
                    <a:pt x="8121" y="37516"/>
                  </a:lnTo>
                  <a:lnTo>
                    <a:pt x="35425" y="22522"/>
                  </a:lnTo>
                  <a:lnTo>
                    <a:pt x="72575" y="15825"/>
                  </a:lnTo>
                  <a:lnTo>
                    <a:pt x="112122" y="10289"/>
                  </a:lnTo>
                  <a:lnTo>
                    <a:pt x="146440" y="9330"/>
                  </a:lnTo>
                  <a:lnTo>
                    <a:pt x="181744" y="4307"/>
                  </a:lnTo>
                  <a:lnTo>
                    <a:pt x="222081" y="1273"/>
                  </a:lnTo>
                  <a:lnTo>
                    <a:pt x="265452" y="375"/>
                  </a:lnTo>
                  <a:lnTo>
                    <a:pt x="309721" y="109"/>
                  </a:lnTo>
                  <a:lnTo>
                    <a:pt x="354258" y="30"/>
                  </a:lnTo>
                  <a:lnTo>
                    <a:pt x="386644" y="12"/>
                  </a:lnTo>
                  <a:lnTo>
                    <a:pt x="419888" y="3"/>
                  </a:lnTo>
                  <a:lnTo>
                    <a:pt x="451200" y="0"/>
                  </a:lnTo>
                  <a:lnTo>
                    <a:pt x="484299" y="2644"/>
                  </a:lnTo>
                  <a:lnTo>
                    <a:pt x="518853" y="6134"/>
                  </a:lnTo>
                  <a:lnTo>
                    <a:pt x="554053" y="7686"/>
                  </a:lnTo>
                  <a:lnTo>
                    <a:pt x="589544" y="8375"/>
                  </a:lnTo>
                  <a:lnTo>
                    <a:pt x="625160" y="8681"/>
                  </a:lnTo>
                  <a:lnTo>
                    <a:pt x="660833" y="8818"/>
                  </a:lnTo>
                  <a:lnTo>
                    <a:pt x="693886" y="8878"/>
                  </a:lnTo>
                  <a:lnTo>
                    <a:pt x="725112" y="8905"/>
                  </a:lnTo>
                  <a:lnTo>
                    <a:pt x="755527" y="8916"/>
                  </a:lnTo>
                  <a:lnTo>
                    <a:pt x="785581" y="8923"/>
                  </a:lnTo>
                  <a:lnTo>
                    <a:pt x="815475" y="8925"/>
                  </a:lnTo>
                  <a:lnTo>
                    <a:pt x="859204" y="8926"/>
                  </a:lnTo>
                  <a:lnTo>
                    <a:pt x="897737" y="8926"/>
                  </a:lnTo>
                  <a:lnTo>
                    <a:pt x="933297" y="8926"/>
                  </a:lnTo>
                  <a:lnTo>
                    <a:pt x="972482" y="8926"/>
                  </a:lnTo>
                  <a:lnTo>
                    <a:pt x="1014480" y="8926"/>
                  </a:lnTo>
                  <a:lnTo>
                    <a:pt x="1035843" y="89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SMARTInkShape-658"/>
            <p:cNvSpPr/>
            <p:nvPr>
              <p:custDataLst>
                <p:tags r:id="rId51"/>
              </p:custDataLst>
            </p:nvPr>
          </p:nvSpPr>
          <p:spPr>
            <a:xfrm>
              <a:off x="6501216" y="6197371"/>
              <a:ext cx="151402" cy="364504"/>
            </a:xfrm>
            <a:custGeom>
              <a:avLst/>
              <a:gdLst/>
              <a:ahLst/>
              <a:cxnLst/>
              <a:rect l="0" t="0" r="0" b="0"/>
              <a:pathLst>
                <a:path w="151402" h="364504">
                  <a:moveTo>
                    <a:pt x="151401" y="124849"/>
                  </a:moveTo>
                  <a:lnTo>
                    <a:pt x="151401" y="124849"/>
                  </a:lnTo>
                  <a:lnTo>
                    <a:pt x="137162" y="109617"/>
                  </a:lnTo>
                  <a:lnTo>
                    <a:pt x="132630" y="99940"/>
                  </a:lnTo>
                  <a:lnTo>
                    <a:pt x="99978" y="58430"/>
                  </a:lnTo>
                  <a:lnTo>
                    <a:pt x="68950" y="20283"/>
                  </a:lnTo>
                  <a:lnTo>
                    <a:pt x="44846" y="2705"/>
                  </a:lnTo>
                  <a:lnTo>
                    <a:pt x="28184" y="0"/>
                  </a:lnTo>
                  <a:lnTo>
                    <a:pt x="22178" y="4623"/>
                  </a:lnTo>
                  <a:lnTo>
                    <a:pt x="19555" y="12214"/>
                  </a:lnTo>
                  <a:lnTo>
                    <a:pt x="10572" y="54497"/>
                  </a:lnTo>
                  <a:lnTo>
                    <a:pt x="4190" y="94084"/>
                  </a:lnTo>
                  <a:lnTo>
                    <a:pt x="958" y="128410"/>
                  </a:lnTo>
                  <a:lnTo>
                    <a:pt x="0" y="168457"/>
                  </a:lnTo>
                  <a:lnTo>
                    <a:pt x="4456" y="207002"/>
                  </a:lnTo>
                  <a:lnTo>
                    <a:pt x="8715" y="248453"/>
                  </a:lnTo>
                  <a:lnTo>
                    <a:pt x="15435" y="285304"/>
                  </a:lnTo>
                  <a:lnTo>
                    <a:pt x="19503" y="309643"/>
                  </a:lnTo>
                  <a:lnTo>
                    <a:pt x="32608" y="340785"/>
                  </a:lnTo>
                  <a:lnTo>
                    <a:pt x="38411" y="349143"/>
                  </a:lnTo>
                  <a:lnTo>
                    <a:pt x="44298" y="353519"/>
                  </a:lnTo>
                  <a:lnTo>
                    <a:pt x="50222" y="356455"/>
                  </a:lnTo>
                  <a:lnTo>
                    <a:pt x="59135" y="362695"/>
                  </a:lnTo>
                  <a:lnTo>
                    <a:pt x="65084" y="364503"/>
                  </a:lnTo>
                  <a:lnTo>
                    <a:pt x="67068" y="363993"/>
                  </a:lnTo>
                  <a:lnTo>
                    <a:pt x="68390" y="362660"/>
                  </a:lnTo>
                  <a:lnTo>
                    <a:pt x="69271" y="360781"/>
                  </a:lnTo>
                  <a:lnTo>
                    <a:pt x="70851" y="359527"/>
                  </a:lnTo>
                  <a:lnTo>
                    <a:pt x="79964" y="3570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SMARTInkShape-659"/>
            <p:cNvSpPr/>
            <p:nvPr>
              <p:custDataLst>
                <p:tags r:id="rId52"/>
              </p:custDataLst>
            </p:nvPr>
          </p:nvSpPr>
          <p:spPr>
            <a:xfrm>
              <a:off x="6447234" y="6357938"/>
              <a:ext cx="205384" cy="107158"/>
            </a:xfrm>
            <a:custGeom>
              <a:avLst/>
              <a:gdLst/>
              <a:ahLst/>
              <a:cxnLst/>
              <a:rect l="0" t="0" r="0" b="0"/>
              <a:pathLst>
                <a:path w="205384" h="107158">
                  <a:moveTo>
                    <a:pt x="205383" y="0"/>
                  </a:moveTo>
                  <a:lnTo>
                    <a:pt x="205383" y="0"/>
                  </a:lnTo>
                  <a:lnTo>
                    <a:pt x="200642" y="4740"/>
                  </a:lnTo>
                  <a:lnTo>
                    <a:pt x="195670" y="7068"/>
                  </a:lnTo>
                  <a:lnTo>
                    <a:pt x="192954" y="7688"/>
                  </a:lnTo>
                  <a:lnTo>
                    <a:pt x="152862" y="29619"/>
                  </a:lnTo>
                  <a:lnTo>
                    <a:pt x="131613" y="42840"/>
                  </a:lnTo>
                  <a:lnTo>
                    <a:pt x="88990" y="59293"/>
                  </a:lnTo>
                  <a:lnTo>
                    <a:pt x="49349" y="74382"/>
                  </a:lnTo>
                  <a:lnTo>
                    <a:pt x="4880" y="102703"/>
                  </a:lnTo>
                  <a:lnTo>
                    <a:pt x="0" y="1071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SMARTInkShape-660"/>
            <p:cNvSpPr/>
            <p:nvPr>
              <p:custDataLst>
                <p:tags r:id="rId53"/>
              </p:custDataLst>
            </p:nvPr>
          </p:nvSpPr>
          <p:spPr>
            <a:xfrm>
              <a:off x="6661547" y="6384727"/>
              <a:ext cx="8931" cy="178594"/>
            </a:xfrm>
            <a:custGeom>
              <a:avLst/>
              <a:gdLst/>
              <a:ahLst/>
              <a:cxnLst/>
              <a:rect l="0" t="0" r="0" b="0"/>
              <a:pathLst>
                <a:path w="8931" h="178594">
                  <a:moveTo>
                    <a:pt x="8930" y="0"/>
                  </a:moveTo>
                  <a:lnTo>
                    <a:pt x="8930" y="0"/>
                  </a:lnTo>
                  <a:lnTo>
                    <a:pt x="8930" y="20990"/>
                  </a:lnTo>
                  <a:lnTo>
                    <a:pt x="827" y="63048"/>
                  </a:lnTo>
                  <a:lnTo>
                    <a:pt x="73" y="107126"/>
                  </a:lnTo>
                  <a:lnTo>
                    <a:pt x="5" y="151629"/>
                  </a:lnTo>
                  <a:lnTo>
                    <a:pt x="0" y="1785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SMARTInkShape-661"/>
            <p:cNvSpPr/>
            <p:nvPr>
              <p:custDataLst>
                <p:tags r:id="rId54"/>
              </p:custDataLst>
            </p:nvPr>
          </p:nvSpPr>
          <p:spPr>
            <a:xfrm>
              <a:off x="6661547" y="6241852"/>
              <a:ext cx="17860" cy="26790"/>
            </a:xfrm>
            <a:custGeom>
              <a:avLst/>
              <a:gdLst/>
              <a:ahLst/>
              <a:cxnLst/>
              <a:rect l="0" t="0" r="0" b="0"/>
              <a:pathLst>
                <a:path w="17860" h="26790">
                  <a:moveTo>
                    <a:pt x="17859" y="0"/>
                  </a:moveTo>
                  <a:lnTo>
                    <a:pt x="17859" y="0"/>
                  </a:lnTo>
                  <a:lnTo>
                    <a:pt x="13118" y="0"/>
                  </a:lnTo>
                  <a:lnTo>
                    <a:pt x="11722" y="992"/>
                  </a:lnTo>
                  <a:lnTo>
                    <a:pt x="10791" y="2645"/>
                  </a:lnTo>
                  <a:lnTo>
                    <a:pt x="8182" y="15230"/>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662"/>
            <p:cNvSpPr/>
            <p:nvPr>
              <p:custDataLst>
                <p:tags r:id="rId55"/>
              </p:custDataLst>
            </p:nvPr>
          </p:nvSpPr>
          <p:spPr>
            <a:xfrm>
              <a:off x="6741914" y="6322420"/>
              <a:ext cx="89298" cy="160534"/>
            </a:xfrm>
            <a:custGeom>
              <a:avLst/>
              <a:gdLst/>
              <a:ahLst/>
              <a:cxnLst/>
              <a:rect l="0" t="0" r="0" b="0"/>
              <a:pathLst>
                <a:path w="89298" h="160534">
                  <a:moveTo>
                    <a:pt x="0" y="71235"/>
                  </a:moveTo>
                  <a:lnTo>
                    <a:pt x="0" y="71235"/>
                  </a:lnTo>
                  <a:lnTo>
                    <a:pt x="0" y="75977"/>
                  </a:lnTo>
                  <a:lnTo>
                    <a:pt x="2646" y="80950"/>
                  </a:lnTo>
                  <a:lnTo>
                    <a:pt x="4741" y="83665"/>
                  </a:lnTo>
                  <a:lnTo>
                    <a:pt x="5145" y="86467"/>
                  </a:lnTo>
                  <a:lnTo>
                    <a:pt x="173" y="121018"/>
                  </a:lnTo>
                  <a:lnTo>
                    <a:pt x="1" y="142516"/>
                  </a:lnTo>
                  <a:lnTo>
                    <a:pt x="4741" y="137887"/>
                  </a:lnTo>
                  <a:lnTo>
                    <a:pt x="7068" y="132939"/>
                  </a:lnTo>
                  <a:lnTo>
                    <a:pt x="14994" y="93678"/>
                  </a:lnTo>
                  <a:lnTo>
                    <a:pt x="22223" y="57545"/>
                  </a:lnTo>
                  <a:lnTo>
                    <a:pt x="33255" y="26745"/>
                  </a:lnTo>
                  <a:lnTo>
                    <a:pt x="35616" y="15744"/>
                  </a:lnTo>
                  <a:lnTo>
                    <a:pt x="39973" y="7546"/>
                  </a:lnTo>
                  <a:lnTo>
                    <a:pt x="45217" y="3242"/>
                  </a:lnTo>
                  <a:lnTo>
                    <a:pt x="53746" y="819"/>
                  </a:lnTo>
                  <a:lnTo>
                    <a:pt x="60777" y="0"/>
                  </a:lnTo>
                  <a:lnTo>
                    <a:pt x="66736" y="9339"/>
                  </a:lnTo>
                  <a:lnTo>
                    <a:pt x="70044" y="24674"/>
                  </a:lnTo>
                  <a:lnTo>
                    <a:pt x="73900" y="60585"/>
                  </a:lnTo>
                  <a:lnTo>
                    <a:pt x="78451" y="82301"/>
                  </a:lnTo>
                  <a:lnTo>
                    <a:pt x="82845" y="124218"/>
                  </a:lnTo>
                  <a:lnTo>
                    <a:pt x="88447" y="147372"/>
                  </a:lnTo>
                  <a:lnTo>
                    <a:pt x="89297" y="1605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663"/>
            <p:cNvSpPr/>
            <p:nvPr>
              <p:custDataLst>
                <p:tags r:id="rId56"/>
              </p:custDataLst>
            </p:nvPr>
          </p:nvSpPr>
          <p:spPr>
            <a:xfrm>
              <a:off x="6897584" y="6331720"/>
              <a:ext cx="94362" cy="155928"/>
            </a:xfrm>
            <a:custGeom>
              <a:avLst/>
              <a:gdLst/>
              <a:ahLst/>
              <a:cxnLst/>
              <a:rect l="0" t="0" r="0" b="0"/>
              <a:pathLst>
                <a:path w="94362" h="155928">
                  <a:moveTo>
                    <a:pt x="49713" y="17288"/>
                  </a:moveTo>
                  <a:lnTo>
                    <a:pt x="49713" y="17288"/>
                  </a:lnTo>
                  <a:lnTo>
                    <a:pt x="24534" y="17288"/>
                  </a:lnTo>
                  <a:lnTo>
                    <a:pt x="18661" y="22028"/>
                  </a:lnTo>
                  <a:lnTo>
                    <a:pt x="16068" y="27001"/>
                  </a:lnTo>
                  <a:lnTo>
                    <a:pt x="5671" y="71118"/>
                  </a:lnTo>
                  <a:lnTo>
                    <a:pt x="4341" y="82885"/>
                  </a:lnTo>
                  <a:lnTo>
                    <a:pt x="0" y="100665"/>
                  </a:lnTo>
                  <a:lnTo>
                    <a:pt x="4809" y="143517"/>
                  </a:lnTo>
                  <a:lnTo>
                    <a:pt x="5886" y="146088"/>
                  </a:lnTo>
                  <a:lnTo>
                    <a:pt x="7597" y="147804"/>
                  </a:lnTo>
                  <a:lnTo>
                    <a:pt x="14744" y="152862"/>
                  </a:lnTo>
                  <a:lnTo>
                    <a:pt x="17471" y="155296"/>
                  </a:lnTo>
                  <a:lnTo>
                    <a:pt x="20281" y="155927"/>
                  </a:lnTo>
                  <a:lnTo>
                    <a:pt x="23146" y="155355"/>
                  </a:lnTo>
                  <a:lnTo>
                    <a:pt x="30134" y="152047"/>
                  </a:lnTo>
                  <a:lnTo>
                    <a:pt x="49878" y="119504"/>
                  </a:lnTo>
                  <a:lnTo>
                    <a:pt x="67587" y="77500"/>
                  </a:lnTo>
                  <a:lnTo>
                    <a:pt x="78365" y="35730"/>
                  </a:lnTo>
                  <a:lnTo>
                    <a:pt x="84036" y="16189"/>
                  </a:lnTo>
                  <a:lnTo>
                    <a:pt x="85395" y="0"/>
                  </a:lnTo>
                  <a:lnTo>
                    <a:pt x="85431" y="39578"/>
                  </a:lnTo>
                  <a:lnTo>
                    <a:pt x="85432" y="82978"/>
                  </a:lnTo>
                  <a:lnTo>
                    <a:pt x="85432" y="115383"/>
                  </a:lnTo>
                  <a:lnTo>
                    <a:pt x="88077" y="123062"/>
                  </a:lnTo>
                  <a:lnTo>
                    <a:pt x="91568" y="129782"/>
                  </a:lnTo>
                  <a:lnTo>
                    <a:pt x="94361" y="1423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664"/>
            <p:cNvSpPr/>
            <p:nvPr>
              <p:custDataLst>
                <p:tags r:id="rId57"/>
              </p:custDataLst>
            </p:nvPr>
          </p:nvSpPr>
          <p:spPr>
            <a:xfrm>
              <a:off x="7081245" y="6188273"/>
              <a:ext cx="17858" cy="267892"/>
            </a:xfrm>
            <a:custGeom>
              <a:avLst/>
              <a:gdLst/>
              <a:ahLst/>
              <a:cxnLst/>
              <a:rect l="0" t="0" r="0" b="0"/>
              <a:pathLst>
                <a:path w="17858" h="267892">
                  <a:moveTo>
                    <a:pt x="8927" y="0"/>
                  </a:moveTo>
                  <a:lnTo>
                    <a:pt x="8927" y="0"/>
                  </a:lnTo>
                  <a:lnTo>
                    <a:pt x="8927" y="17170"/>
                  </a:lnTo>
                  <a:lnTo>
                    <a:pt x="6281" y="25160"/>
                  </a:lnTo>
                  <a:lnTo>
                    <a:pt x="4186" y="28679"/>
                  </a:lnTo>
                  <a:lnTo>
                    <a:pt x="1238" y="43115"/>
                  </a:lnTo>
                  <a:lnTo>
                    <a:pt x="242" y="80028"/>
                  </a:lnTo>
                  <a:lnTo>
                    <a:pt x="70" y="113891"/>
                  </a:lnTo>
                  <a:lnTo>
                    <a:pt x="12" y="158243"/>
                  </a:lnTo>
                  <a:lnTo>
                    <a:pt x="0" y="200701"/>
                  </a:lnTo>
                  <a:lnTo>
                    <a:pt x="7065" y="239701"/>
                  </a:lnTo>
                  <a:lnTo>
                    <a:pt x="9092" y="251394"/>
                  </a:lnTo>
                  <a:lnTo>
                    <a:pt x="17857" y="2678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7" name="SMARTInkShape-Group172"/>
          <p:cNvGrpSpPr/>
          <p:nvPr/>
        </p:nvGrpSpPr>
        <p:grpSpPr>
          <a:xfrm>
            <a:off x="7306281" y="6072188"/>
            <a:ext cx="989400" cy="410766"/>
            <a:chOff x="7306281" y="6072188"/>
            <a:chExt cx="989400" cy="410766"/>
          </a:xfrm>
        </p:grpSpPr>
        <p:sp>
          <p:nvSpPr>
            <p:cNvPr id="682" name="SMARTInkShape-665"/>
            <p:cNvSpPr/>
            <p:nvPr>
              <p:custDataLst>
                <p:tags r:id="rId43"/>
              </p:custDataLst>
            </p:nvPr>
          </p:nvSpPr>
          <p:spPr>
            <a:xfrm>
              <a:off x="7306281" y="6268641"/>
              <a:ext cx="150009" cy="214313"/>
            </a:xfrm>
            <a:custGeom>
              <a:avLst/>
              <a:gdLst/>
              <a:ahLst/>
              <a:cxnLst/>
              <a:rect l="0" t="0" r="0" b="0"/>
              <a:pathLst>
                <a:path w="150009" h="214313">
                  <a:moveTo>
                    <a:pt x="141078" y="0"/>
                  </a:moveTo>
                  <a:lnTo>
                    <a:pt x="141078" y="0"/>
                  </a:lnTo>
                  <a:lnTo>
                    <a:pt x="141078" y="8561"/>
                  </a:lnTo>
                  <a:lnTo>
                    <a:pt x="103082" y="11574"/>
                  </a:lnTo>
                  <a:lnTo>
                    <a:pt x="89471" y="18643"/>
                  </a:lnTo>
                  <a:lnTo>
                    <a:pt x="55663" y="42694"/>
                  </a:lnTo>
                  <a:lnTo>
                    <a:pt x="26907" y="83247"/>
                  </a:lnTo>
                  <a:lnTo>
                    <a:pt x="7301" y="127130"/>
                  </a:lnTo>
                  <a:lnTo>
                    <a:pt x="0" y="151671"/>
                  </a:lnTo>
                  <a:lnTo>
                    <a:pt x="1648" y="161997"/>
                  </a:lnTo>
                  <a:lnTo>
                    <a:pt x="7403" y="182545"/>
                  </a:lnTo>
                  <a:lnTo>
                    <a:pt x="9297" y="184204"/>
                  </a:lnTo>
                  <a:lnTo>
                    <a:pt x="11553" y="185310"/>
                  </a:lnTo>
                  <a:lnTo>
                    <a:pt x="40525" y="187329"/>
                  </a:lnTo>
                  <a:lnTo>
                    <a:pt x="45269" y="185408"/>
                  </a:lnTo>
                  <a:lnTo>
                    <a:pt x="84908" y="145536"/>
                  </a:lnTo>
                  <a:lnTo>
                    <a:pt x="112588" y="102417"/>
                  </a:lnTo>
                  <a:lnTo>
                    <a:pt x="127256" y="72485"/>
                  </a:lnTo>
                  <a:lnTo>
                    <a:pt x="140654" y="29001"/>
                  </a:lnTo>
                  <a:lnTo>
                    <a:pt x="139803" y="28264"/>
                  </a:lnTo>
                  <a:lnTo>
                    <a:pt x="136212" y="27444"/>
                  </a:lnTo>
                  <a:lnTo>
                    <a:pt x="134858" y="28218"/>
                  </a:lnTo>
                  <a:lnTo>
                    <a:pt x="133955" y="29726"/>
                  </a:lnTo>
                  <a:lnTo>
                    <a:pt x="133352" y="31722"/>
                  </a:lnTo>
                  <a:lnTo>
                    <a:pt x="117981" y="57845"/>
                  </a:lnTo>
                  <a:lnTo>
                    <a:pt x="114506" y="100948"/>
                  </a:lnTo>
                  <a:lnTo>
                    <a:pt x="115378" y="116303"/>
                  </a:lnTo>
                  <a:lnTo>
                    <a:pt x="123393" y="160675"/>
                  </a:lnTo>
                  <a:lnTo>
                    <a:pt x="132242" y="192034"/>
                  </a:lnTo>
                  <a:lnTo>
                    <a:pt x="139039" y="205098"/>
                  </a:lnTo>
                  <a:lnTo>
                    <a:pt x="139719" y="208169"/>
                  </a:lnTo>
                  <a:lnTo>
                    <a:pt x="141164" y="210217"/>
                  </a:lnTo>
                  <a:lnTo>
                    <a:pt x="143120" y="211581"/>
                  </a:lnTo>
                  <a:lnTo>
                    <a:pt x="150008" y="21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3" name="SMARTInkShape-666"/>
            <p:cNvSpPr/>
            <p:nvPr>
              <p:custDataLst>
                <p:tags r:id="rId44"/>
              </p:custDataLst>
            </p:nvPr>
          </p:nvSpPr>
          <p:spPr>
            <a:xfrm>
              <a:off x="7509867" y="6286500"/>
              <a:ext cx="89298" cy="168686"/>
            </a:xfrm>
            <a:custGeom>
              <a:avLst/>
              <a:gdLst/>
              <a:ahLst/>
              <a:cxnLst/>
              <a:rect l="0" t="0" r="0" b="0"/>
              <a:pathLst>
                <a:path w="89298" h="168686">
                  <a:moveTo>
                    <a:pt x="0" y="0"/>
                  </a:moveTo>
                  <a:lnTo>
                    <a:pt x="0" y="0"/>
                  </a:lnTo>
                  <a:lnTo>
                    <a:pt x="0" y="20991"/>
                  </a:lnTo>
                  <a:lnTo>
                    <a:pt x="8103" y="63049"/>
                  </a:lnTo>
                  <a:lnTo>
                    <a:pt x="13561" y="99669"/>
                  </a:lnTo>
                  <a:lnTo>
                    <a:pt x="17482" y="142451"/>
                  </a:lnTo>
                  <a:lnTo>
                    <a:pt x="17849" y="168685"/>
                  </a:lnTo>
                  <a:lnTo>
                    <a:pt x="17860" y="130435"/>
                  </a:lnTo>
                  <a:lnTo>
                    <a:pt x="18852" y="88835"/>
                  </a:lnTo>
                  <a:lnTo>
                    <a:pt x="30288" y="49328"/>
                  </a:lnTo>
                  <a:lnTo>
                    <a:pt x="42767" y="24149"/>
                  </a:lnTo>
                  <a:lnTo>
                    <a:pt x="59516" y="3572"/>
                  </a:lnTo>
                  <a:lnTo>
                    <a:pt x="63824" y="1588"/>
                  </a:lnTo>
                  <a:lnTo>
                    <a:pt x="69934" y="313"/>
                  </a:lnTo>
                  <a:lnTo>
                    <a:pt x="75733" y="9574"/>
                  </a:lnTo>
                  <a:lnTo>
                    <a:pt x="78994" y="24885"/>
                  </a:lnTo>
                  <a:lnTo>
                    <a:pt x="82832" y="63433"/>
                  </a:lnTo>
                  <a:lnTo>
                    <a:pt x="88446" y="101142"/>
                  </a:lnTo>
                  <a:lnTo>
                    <a:pt x="89264" y="144920"/>
                  </a:lnTo>
                  <a:lnTo>
                    <a:pt x="89297"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SMARTInkShape-667"/>
            <p:cNvSpPr/>
            <p:nvPr>
              <p:custDataLst>
                <p:tags r:id="rId45"/>
              </p:custDataLst>
            </p:nvPr>
          </p:nvSpPr>
          <p:spPr>
            <a:xfrm>
              <a:off x="7643813" y="6223992"/>
              <a:ext cx="106142" cy="241104"/>
            </a:xfrm>
            <a:custGeom>
              <a:avLst/>
              <a:gdLst/>
              <a:ahLst/>
              <a:cxnLst/>
              <a:rect l="0" t="0" r="0" b="0"/>
              <a:pathLst>
                <a:path w="106142" h="241104">
                  <a:moveTo>
                    <a:pt x="62507" y="0"/>
                  </a:moveTo>
                  <a:lnTo>
                    <a:pt x="62507" y="0"/>
                  </a:lnTo>
                  <a:lnTo>
                    <a:pt x="57767" y="0"/>
                  </a:lnTo>
                  <a:lnTo>
                    <a:pt x="52794" y="2646"/>
                  </a:lnTo>
                  <a:lnTo>
                    <a:pt x="41516" y="12429"/>
                  </a:lnTo>
                  <a:lnTo>
                    <a:pt x="17853" y="53831"/>
                  </a:lnTo>
                  <a:lnTo>
                    <a:pt x="1763" y="85784"/>
                  </a:lnTo>
                  <a:lnTo>
                    <a:pt x="2168" y="87947"/>
                  </a:lnTo>
                  <a:lnTo>
                    <a:pt x="5263" y="92997"/>
                  </a:lnTo>
                  <a:lnTo>
                    <a:pt x="7477" y="94740"/>
                  </a:lnTo>
                  <a:lnTo>
                    <a:pt x="12583" y="96677"/>
                  </a:lnTo>
                  <a:lnTo>
                    <a:pt x="56915" y="98200"/>
                  </a:lnTo>
                  <a:lnTo>
                    <a:pt x="74521" y="99211"/>
                  </a:lnTo>
                  <a:lnTo>
                    <a:pt x="86368" y="102964"/>
                  </a:lnTo>
                  <a:lnTo>
                    <a:pt x="95601" y="110585"/>
                  </a:lnTo>
                  <a:lnTo>
                    <a:pt x="102020" y="120587"/>
                  </a:lnTo>
                  <a:lnTo>
                    <a:pt x="106141" y="143176"/>
                  </a:lnTo>
                  <a:lnTo>
                    <a:pt x="105712" y="155908"/>
                  </a:lnTo>
                  <a:lnTo>
                    <a:pt x="102215" y="171487"/>
                  </a:lnTo>
                  <a:lnTo>
                    <a:pt x="78458" y="210973"/>
                  </a:lnTo>
                  <a:lnTo>
                    <a:pt x="64037" y="229088"/>
                  </a:lnTo>
                  <a:lnTo>
                    <a:pt x="50288" y="235763"/>
                  </a:lnTo>
                  <a:lnTo>
                    <a:pt x="6205" y="241010"/>
                  </a:lnTo>
                  <a:lnTo>
                    <a:pt x="0" y="2411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668"/>
            <p:cNvSpPr/>
            <p:nvPr>
              <p:custDataLst>
                <p:tags r:id="rId46"/>
              </p:custDataLst>
            </p:nvPr>
          </p:nvSpPr>
          <p:spPr>
            <a:xfrm>
              <a:off x="7768828" y="6215063"/>
              <a:ext cx="151806" cy="222552"/>
            </a:xfrm>
            <a:custGeom>
              <a:avLst/>
              <a:gdLst/>
              <a:ahLst/>
              <a:cxnLst/>
              <a:rect l="0" t="0" r="0" b="0"/>
              <a:pathLst>
                <a:path w="151806" h="222552">
                  <a:moveTo>
                    <a:pt x="0" y="44648"/>
                  </a:moveTo>
                  <a:lnTo>
                    <a:pt x="0" y="44648"/>
                  </a:lnTo>
                  <a:lnTo>
                    <a:pt x="0" y="83940"/>
                  </a:lnTo>
                  <a:lnTo>
                    <a:pt x="0" y="125486"/>
                  </a:lnTo>
                  <a:lnTo>
                    <a:pt x="0" y="168733"/>
                  </a:lnTo>
                  <a:lnTo>
                    <a:pt x="992" y="189342"/>
                  </a:lnTo>
                  <a:lnTo>
                    <a:pt x="7129" y="207023"/>
                  </a:lnTo>
                  <a:lnTo>
                    <a:pt x="12429" y="215372"/>
                  </a:lnTo>
                  <a:lnTo>
                    <a:pt x="18091" y="219743"/>
                  </a:lnTo>
                  <a:lnTo>
                    <a:pt x="25071" y="222551"/>
                  </a:lnTo>
                  <a:lnTo>
                    <a:pt x="28671" y="220289"/>
                  </a:lnTo>
                  <a:lnTo>
                    <a:pt x="33579" y="214984"/>
                  </a:lnTo>
                  <a:lnTo>
                    <a:pt x="60696" y="175639"/>
                  </a:lnTo>
                  <a:lnTo>
                    <a:pt x="68255" y="153575"/>
                  </a:lnTo>
                  <a:lnTo>
                    <a:pt x="80872" y="109173"/>
                  </a:lnTo>
                  <a:lnTo>
                    <a:pt x="87633" y="88482"/>
                  </a:lnTo>
                  <a:lnTo>
                    <a:pt x="88804" y="78031"/>
                  </a:lnTo>
                  <a:lnTo>
                    <a:pt x="86432" y="71722"/>
                  </a:lnTo>
                  <a:lnTo>
                    <a:pt x="81566" y="64327"/>
                  </a:lnTo>
                  <a:lnTo>
                    <a:pt x="80174" y="64713"/>
                  </a:lnTo>
                  <a:lnTo>
                    <a:pt x="75982" y="67787"/>
                  </a:lnTo>
                  <a:lnTo>
                    <a:pt x="73458" y="72461"/>
                  </a:lnTo>
                  <a:lnTo>
                    <a:pt x="71836" y="88286"/>
                  </a:lnTo>
                  <a:lnTo>
                    <a:pt x="72453" y="128107"/>
                  </a:lnTo>
                  <a:lnTo>
                    <a:pt x="82463" y="169671"/>
                  </a:lnTo>
                  <a:lnTo>
                    <a:pt x="89918" y="184879"/>
                  </a:lnTo>
                  <a:lnTo>
                    <a:pt x="95526" y="191310"/>
                  </a:lnTo>
                  <a:lnTo>
                    <a:pt x="101326" y="194167"/>
                  </a:lnTo>
                  <a:lnTo>
                    <a:pt x="104262" y="193936"/>
                  </a:lnTo>
                  <a:lnTo>
                    <a:pt x="110169" y="191035"/>
                  </a:lnTo>
                  <a:lnTo>
                    <a:pt x="119073" y="183823"/>
                  </a:lnTo>
                  <a:lnTo>
                    <a:pt x="142876" y="142614"/>
                  </a:lnTo>
                  <a:lnTo>
                    <a:pt x="147836" y="130853"/>
                  </a:lnTo>
                  <a:lnTo>
                    <a:pt x="151457" y="89103"/>
                  </a:lnTo>
                  <a:lnTo>
                    <a:pt x="151785" y="44811"/>
                  </a:lnTo>
                  <a:lnTo>
                    <a:pt x="15180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669"/>
            <p:cNvSpPr/>
            <p:nvPr>
              <p:custDataLst>
                <p:tags r:id="rId47"/>
              </p:custDataLst>
            </p:nvPr>
          </p:nvSpPr>
          <p:spPr>
            <a:xfrm>
              <a:off x="7965281" y="6072188"/>
              <a:ext cx="330400" cy="298271"/>
            </a:xfrm>
            <a:custGeom>
              <a:avLst/>
              <a:gdLst/>
              <a:ahLst/>
              <a:cxnLst/>
              <a:rect l="0" t="0" r="0" b="0"/>
              <a:pathLst>
                <a:path w="330400" h="298271">
                  <a:moveTo>
                    <a:pt x="0" y="258960"/>
                  </a:moveTo>
                  <a:lnTo>
                    <a:pt x="0" y="258960"/>
                  </a:lnTo>
                  <a:lnTo>
                    <a:pt x="15378" y="251272"/>
                  </a:lnTo>
                  <a:lnTo>
                    <a:pt x="24498" y="249284"/>
                  </a:lnTo>
                  <a:lnTo>
                    <a:pt x="64613" y="212153"/>
                  </a:lnTo>
                  <a:lnTo>
                    <a:pt x="81997" y="190073"/>
                  </a:lnTo>
                  <a:lnTo>
                    <a:pt x="103109" y="149795"/>
                  </a:lnTo>
                  <a:lnTo>
                    <a:pt x="105957" y="137097"/>
                  </a:lnTo>
                  <a:lnTo>
                    <a:pt x="106998" y="119245"/>
                  </a:lnTo>
                  <a:lnTo>
                    <a:pt x="104440" y="114844"/>
                  </a:lnTo>
                  <a:lnTo>
                    <a:pt x="102369" y="112281"/>
                  </a:lnTo>
                  <a:lnTo>
                    <a:pt x="99996" y="111566"/>
                  </a:lnTo>
                  <a:lnTo>
                    <a:pt x="97422" y="112079"/>
                  </a:lnTo>
                  <a:lnTo>
                    <a:pt x="91916" y="114305"/>
                  </a:lnTo>
                  <a:lnTo>
                    <a:pt x="86162" y="115294"/>
                  </a:lnTo>
                  <a:lnTo>
                    <a:pt x="80296" y="121026"/>
                  </a:lnTo>
                  <a:lnTo>
                    <a:pt x="59528" y="158046"/>
                  </a:lnTo>
                  <a:lnTo>
                    <a:pt x="51716" y="197275"/>
                  </a:lnTo>
                  <a:lnTo>
                    <a:pt x="48782" y="214678"/>
                  </a:lnTo>
                  <a:lnTo>
                    <a:pt x="52751" y="254268"/>
                  </a:lnTo>
                  <a:lnTo>
                    <a:pt x="54408" y="278465"/>
                  </a:lnTo>
                  <a:lnTo>
                    <a:pt x="60659" y="290426"/>
                  </a:lnTo>
                  <a:lnTo>
                    <a:pt x="65985" y="297088"/>
                  </a:lnTo>
                  <a:lnTo>
                    <a:pt x="67803" y="298270"/>
                  </a:lnTo>
                  <a:lnTo>
                    <a:pt x="69015" y="298065"/>
                  </a:lnTo>
                  <a:lnTo>
                    <a:pt x="69822" y="296936"/>
                  </a:lnTo>
                  <a:lnTo>
                    <a:pt x="84384" y="287004"/>
                  </a:lnTo>
                  <a:lnTo>
                    <a:pt x="94677" y="271459"/>
                  </a:lnTo>
                  <a:lnTo>
                    <a:pt x="110057" y="231466"/>
                  </a:lnTo>
                  <a:lnTo>
                    <a:pt x="132074" y="187430"/>
                  </a:lnTo>
                  <a:lnTo>
                    <a:pt x="148582" y="143855"/>
                  </a:lnTo>
                  <a:lnTo>
                    <a:pt x="157685" y="125195"/>
                  </a:lnTo>
                  <a:lnTo>
                    <a:pt x="165674" y="117792"/>
                  </a:lnTo>
                  <a:lnTo>
                    <a:pt x="168482" y="111740"/>
                  </a:lnTo>
                  <a:lnTo>
                    <a:pt x="168877" y="112197"/>
                  </a:lnTo>
                  <a:lnTo>
                    <a:pt x="170306" y="116340"/>
                  </a:lnTo>
                  <a:lnTo>
                    <a:pt x="175698" y="129831"/>
                  </a:lnTo>
                  <a:lnTo>
                    <a:pt x="178340" y="171001"/>
                  </a:lnTo>
                  <a:lnTo>
                    <a:pt x="178560" y="214488"/>
                  </a:lnTo>
                  <a:lnTo>
                    <a:pt x="178592" y="255477"/>
                  </a:lnTo>
                  <a:lnTo>
                    <a:pt x="178594" y="276129"/>
                  </a:lnTo>
                  <a:lnTo>
                    <a:pt x="179586" y="253427"/>
                  </a:lnTo>
                  <a:lnTo>
                    <a:pt x="186283" y="213583"/>
                  </a:lnTo>
                  <a:lnTo>
                    <a:pt x="195399" y="172311"/>
                  </a:lnTo>
                  <a:lnTo>
                    <a:pt x="212635" y="131822"/>
                  </a:lnTo>
                  <a:lnTo>
                    <a:pt x="220512" y="111173"/>
                  </a:lnTo>
                  <a:lnTo>
                    <a:pt x="242739" y="70594"/>
                  </a:lnTo>
                  <a:lnTo>
                    <a:pt x="262093" y="49138"/>
                  </a:lnTo>
                  <a:lnTo>
                    <a:pt x="306421" y="16128"/>
                  </a:lnTo>
                  <a:lnTo>
                    <a:pt x="322412" y="10070"/>
                  </a:lnTo>
                  <a:lnTo>
                    <a:pt x="325075" y="7705"/>
                  </a:lnTo>
                  <a:lnTo>
                    <a:pt x="33039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2" name="SMARTInkShape-Group173"/>
          <p:cNvGrpSpPr/>
          <p:nvPr/>
        </p:nvGrpSpPr>
        <p:grpSpPr>
          <a:xfrm>
            <a:off x="6027539" y="4473773"/>
            <a:ext cx="2634259" cy="294677"/>
            <a:chOff x="6027539" y="4473773"/>
            <a:chExt cx="2634259" cy="294677"/>
          </a:xfrm>
        </p:grpSpPr>
        <p:sp>
          <p:nvSpPr>
            <p:cNvPr id="688" name="SMARTInkShape-670"/>
            <p:cNvSpPr/>
            <p:nvPr>
              <p:custDataLst>
                <p:tags r:id="rId39"/>
              </p:custDataLst>
            </p:nvPr>
          </p:nvSpPr>
          <p:spPr>
            <a:xfrm>
              <a:off x="6027539" y="4688096"/>
              <a:ext cx="1312665" cy="80354"/>
            </a:xfrm>
            <a:custGeom>
              <a:avLst/>
              <a:gdLst/>
              <a:ahLst/>
              <a:cxnLst/>
              <a:rect l="0" t="0" r="0" b="0"/>
              <a:pathLst>
                <a:path w="1312665" h="80354">
                  <a:moveTo>
                    <a:pt x="0" y="71427"/>
                  </a:moveTo>
                  <a:lnTo>
                    <a:pt x="0" y="71427"/>
                  </a:lnTo>
                  <a:lnTo>
                    <a:pt x="40657" y="71427"/>
                  </a:lnTo>
                  <a:lnTo>
                    <a:pt x="65541" y="74073"/>
                  </a:lnTo>
                  <a:lnTo>
                    <a:pt x="107556" y="79530"/>
                  </a:lnTo>
                  <a:lnTo>
                    <a:pt x="151857" y="80249"/>
                  </a:lnTo>
                  <a:lnTo>
                    <a:pt x="188527" y="80335"/>
                  </a:lnTo>
                  <a:lnTo>
                    <a:pt x="232958" y="80353"/>
                  </a:lnTo>
                  <a:lnTo>
                    <a:pt x="268124" y="77710"/>
                  </a:lnTo>
                  <a:lnTo>
                    <a:pt x="306324" y="73289"/>
                  </a:lnTo>
                  <a:lnTo>
                    <a:pt x="346416" y="71979"/>
                  </a:lnTo>
                  <a:lnTo>
                    <a:pt x="386076" y="68945"/>
                  </a:lnTo>
                  <a:lnTo>
                    <a:pt x="415668" y="64371"/>
                  </a:lnTo>
                  <a:lnTo>
                    <a:pt x="448663" y="59031"/>
                  </a:lnTo>
                  <a:lnTo>
                    <a:pt x="480526" y="53350"/>
                  </a:lnTo>
                  <a:lnTo>
                    <a:pt x="512215" y="47518"/>
                  </a:lnTo>
                  <a:lnTo>
                    <a:pt x="546143" y="41619"/>
                  </a:lnTo>
                  <a:lnTo>
                    <a:pt x="578421" y="38336"/>
                  </a:lnTo>
                  <a:lnTo>
                    <a:pt x="611287" y="35884"/>
                  </a:lnTo>
                  <a:lnTo>
                    <a:pt x="649046" y="31487"/>
                  </a:lnTo>
                  <a:lnTo>
                    <a:pt x="686332" y="26226"/>
                  </a:lnTo>
                  <a:lnTo>
                    <a:pt x="722747" y="21572"/>
                  </a:lnTo>
                  <a:lnTo>
                    <a:pt x="758775" y="19504"/>
                  </a:lnTo>
                  <a:lnTo>
                    <a:pt x="794632" y="18585"/>
                  </a:lnTo>
                  <a:lnTo>
                    <a:pt x="830412" y="17184"/>
                  </a:lnTo>
                  <a:lnTo>
                    <a:pt x="866158" y="13254"/>
                  </a:lnTo>
                  <a:lnTo>
                    <a:pt x="899243" y="10846"/>
                  </a:lnTo>
                  <a:lnTo>
                    <a:pt x="930484" y="9776"/>
                  </a:lnTo>
                  <a:lnTo>
                    <a:pt x="960906" y="9300"/>
                  </a:lnTo>
                  <a:lnTo>
                    <a:pt x="990962" y="9089"/>
                  </a:lnTo>
                  <a:lnTo>
                    <a:pt x="1033129" y="8970"/>
                  </a:lnTo>
                  <a:lnTo>
                    <a:pt x="1073404" y="8935"/>
                  </a:lnTo>
                  <a:lnTo>
                    <a:pt x="1111466" y="8924"/>
                  </a:lnTo>
                  <a:lnTo>
                    <a:pt x="1155733" y="8920"/>
                  </a:lnTo>
                  <a:lnTo>
                    <a:pt x="1194573" y="8920"/>
                  </a:lnTo>
                  <a:lnTo>
                    <a:pt x="1225029" y="6274"/>
                  </a:lnTo>
                  <a:lnTo>
                    <a:pt x="1265855" y="358"/>
                  </a:lnTo>
                  <a:lnTo>
                    <a:pt x="1297648" y="0"/>
                  </a:lnTo>
                  <a:lnTo>
                    <a:pt x="1299677" y="989"/>
                  </a:lnTo>
                  <a:lnTo>
                    <a:pt x="1301029" y="2640"/>
                  </a:lnTo>
                  <a:lnTo>
                    <a:pt x="1301931" y="4733"/>
                  </a:lnTo>
                  <a:lnTo>
                    <a:pt x="1303524" y="6129"/>
                  </a:lnTo>
                  <a:lnTo>
                    <a:pt x="1312664" y="89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SMARTInkShape-671"/>
            <p:cNvSpPr/>
            <p:nvPr>
              <p:custDataLst>
                <p:tags r:id="rId40"/>
              </p:custDataLst>
            </p:nvPr>
          </p:nvSpPr>
          <p:spPr>
            <a:xfrm>
              <a:off x="7358063" y="4473773"/>
              <a:ext cx="151805" cy="196455"/>
            </a:xfrm>
            <a:custGeom>
              <a:avLst/>
              <a:gdLst/>
              <a:ahLst/>
              <a:cxnLst/>
              <a:rect l="0" t="0" r="0" b="0"/>
              <a:pathLst>
                <a:path w="151805" h="196455">
                  <a:moveTo>
                    <a:pt x="151804" y="0"/>
                  </a:moveTo>
                  <a:lnTo>
                    <a:pt x="151804" y="0"/>
                  </a:lnTo>
                  <a:lnTo>
                    <a:pt x="151804" y="4741"/>
                  </a:lnTo>
                  <a:lnTo>
                    <a:pt x="149159" y="9714"/>
                  </a:lnTo>
                  <a:lnTo>
                    <a:pt x="109563" y="51138"/>
                  </a:lnTo>
                  <a:lnTo>
                    <a:pt x="80292" y="90152"/>
                  </a:lnTo>
                  <a:lnTo>
                    <a:pt x="51710" y="133237"/>
                  </a:lnTo>
                  <a:lnTo>
                    <a:pt x="24225" y="175577"/>
                  </a:lnTo>
                  <a:lnTo>
                    <a:pt x="15005" y="188725"/>
                  </a:lnTo>
                  <a:lnTo>
                    <a:pt x="8983" y="193018"/>
                  </a:lnTo>
                  <a:lnTo>
                    <a:pt x="0" y="1964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SMARTInkShape-672"/>
            <p:cNvSpPr/>
            <p:nvPr>
              <p:custDataLst>
                <p:tags r:id="rId41"/>
              </p:custDataLst>
            </p:nvPr>
          </p:nvSpPr>
          <p:spPr>
            <a:xfrm>
              <a:off x="7340203" y="4500563"/>
              <a:ext cx="178595" cy="160735"/>
            </a:xfrm>
            <a:custGeom>
              <a:avLst/>
              <a:gdLst/>
              <a:ahLst/>
              <a:cxnLst/>
              <a:rect l="0" t="0" r="0" b="0"/>
              <a:pathLst>
                <a:path w="178595" h="160735">
                  <a:moveTo>
                    <a:pt x="0" y="0"/>
                  </a:moveTo>
                  <a:lnTo>
                    <a:pt x="0" y="0"/>
                  </a:lnTo>
                  <a:lnTo>
                    <a:pt x="0" y="4740"/>
                  </a:lnTo>
                  <a:lnTo>
                    <a:pt x="4741" y="17169"/>
                  </a:lnTo>
                  <a:lnTo>
                    <a:pt x="7129" y="20375"/>
                  </a:lnTo>
                  <a:lnTo>
                    <a:pt x="12429" y="23938"/>
                  </a:lnTo>
                  <a:lnTo>
                    <a:pt x="33765" y="65186"/>
                  </a:lnTo>
                  <a:lnTo>
                    <a:pt x="71672" y="107138"/>
                  </a:lnTo>
                  <a:lnTo>
                    <a:pt x="100109" y="133160"/>
                  </a:lnTo>
                  <a:lnTo>
                    <a:pt x="141179" y="151735"/>
                  </a:lnTo>
                  <a:lnTo>
                    <a:pt x="161612" y="158956"/>
                  </a:lnTo>
                  <a:lnTo>
                    <a:pt x="178594" y="160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1" name="SMARTInkShape-673"/>
            <p:cNvSpPr/>
            <p:nvPr>
              <p:custDataLst>
                <p:tags r:id="rId42"/>
              </p:custDataLst>
            </p:nvPr>
          </p:nvSpPr>
          <p:spPr>
            <a:xfrm>
              <a:off x="7608094" y="4643438"/>
              <a:ext cx="1053704" cy="71438"/>
            </a:xfrm>
            <a:custGeom>
              <a:avLst/>
              <a:gdLst/>
              <a:ahLst/>
              <a:cxnLst/>
              <a:rect l="0" t="0" r="0" b="0"/>
              <a:pathLst>
                <a:path w="1053704" h="71438">
                  <a:moveTo>
                    <a:pt x="0" y="71437"/>
                  </a:moveTo>
                  <a:lnTo>
                    <a:pt x="0" y="71437"/>
                  </a:lnTo>
                  <a:lnTo>
                    <a:pt x="7688" y="63748"/>
                  </a:lnTo>
                  <a:lnTo>
                    <a:pt x="13303" y="62876"/>
                  </a:lnTo>
                  <a:lnTo>
                    <a:pt x="53865" y="62522"/>
                  </a:lnTo>
                  <a:lnTo>
                    <a:pt x="74169" y="59866"/>
                  </a:lnTo>
                  <a:lnTo>
                    <a:pt x="116445" y="54406"/>
                  </a:lnTo>
                  <a:lnTo>
                    <a:pt x="154521" y="51095"/>
                  </a:lnTo>
                  <a:lnTo>
                    <a:pt x="188329" y="46558"/>
                  </a:lnTo>
                  <a:lnTo>
                    <a:pt x="226127" y="45214"/>
                  </a:lnTo>
                  <a:lnTo>
                    <a:pt x="268745" y="42170"/>
                  </a:lnTo>
                  <a:lnTo>
                    <a:pt x="312792" y="37630"/>
                  </a:lnTo>
                  <a:lnTo>
                    <a:pt x="357262" y="36284"/>
                  </a:lnTo>
                  <a:lnTo>
                    <a:pt x="387978" y="34978"/>
                  </a:lnTo>
                  <a:lnTo>
                    <a:pt x="421473" y="31090"/>
                  </a:lnTo>
                  <a:lnTo>
                    <a:pt x="456204" y="28700"/>
                  </a:lnTo>
                  <a:lnTo>
                    <a:pt x="491484" y="27638"/>
                  </a:lnTo>
                  <a:lnTo>
                    <a:pt x="527008" y="27166"/>
                  </a:lnTo>
                  <a:lnTo>
                    <a:pt x="562640" y="24310"/>
                  </a:lnTo>
                  <a:lnTo>
                    <a:pt x="598320" y="20726"/>
                  </a:lnTo>
                  <a:lnTo>
                    <a:pt x="634021" y="19133"/>
                  </a:lnTo>
                  <a:lnTo>
                    <a:pt x="669733" y="18425"/>
                  </a:lnTo>
                  <a:lnTo>
                    <a:pt x="705447" y="18111"/>
                  </a:lnTo>
                  <a:lnTo>
                    <a:pt x="741165" y="17970"/>
                  </a:lnTo>
                  <a:lnTo>
                    <a:pt x="776884" y="17909"/>
                  </a:lnTo>
                  <a:lnTo>
                    <a:pt x="811609" y="17881"/>
                  </a:lnTo>
                  <a:lnTo>
                    <a:pt x="843580" y="17869"/>
                  </a:lnTo>
                  <a:lnTo>
                    <a:pt x="874325" y="15218"/>
                  </a:lnTo>
                  <a:lnTo>
                    <a:pt x="916880" y="10793"/>
                  </a:lnTo>
                  <a:lnTo>
                    <a:pt x="951977" y="9481"/>
                  </a:lnTo>
                  <a:lnTo>
                    <a:pt x="992535" y="8010"/>
                  </a:lnTo>
                  <a:lnTo>
                    <a:pt x="1036992" y="370"/>
                  </a:lnTo>
                  <a:lnTo>
                    <a:pt x="105370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2" name="SMARTInkShape-Group174"/>
          <p:cNvGrpSpPr/>
          <p:nvPr/>
        </p:nvGrpSpPr>
        <p:grpSpPr>
          <a:xfrm>
            <a:off x="7661672" y="6241852"/>
            <a:ext cx="954175" cy="464344"/>
            <a:chOff x="7661672" y="6241852"/>
            <a:chExt cx="954175" cy="464344"/>
          </a:xfrm>
        </p:grpSpPr>
        <p:sp>
          <p:nvSpPr>
            <p:cNvPr id="693" name="SMARTInkShape-674"/>
            <p:cNvSpPr/>
            <p:nvPr>
              <p:custDataLst>
                <p:tags r:id="rId30"/>
              </p:custDataLst>
            </p:nvPr>
          </p:nvSpPr>
          <p:spPr>
            <a:xfrm>
              <a:off x="7661672" y="6509742"/>
              <a:ext cx="205384" cy="185705"/>
            </a:xfrm>
            <a:custGeom>
              <a:avLst/>
              <a:gdLst/>
              <a:ahLst/>
              <a:cxnLst/>
              <a:rect l="0" t="0" r="0" b="0"/>
              <a:pathLst>
                <a:path w="205384" h="185705">
                  <a:moveTo>
                    <a:pt x="0" y="17860"/>
                  </a:moveTo>
                  <a:lnTo>
                    <a:pt x="0" y="17860"/>
                  </a:lnTo>
                  <a:lnTo>
                    <a:pt x="992" y="48904"/>
                  </a:lnTo>
                  <a:lnTo>
                    <a:pt x="15231" y="89593"/>
                  </a:lnTo>
                  <a:lnTo>
                    <a:pt x="22923" y="110331"/>
                  </a:lnTo>
                  <a:lnTo>
                    <a:pt x="31020" y="147483"/>
                  </a:lnTo>
                  <a:lnTo>
                    <a:pt x="52191" y="185704"/>
                  </a:lnTo>
                  <a:lnTo>
                    <a:pt x="52654" y="185318"/>
                  </a:lnTo>
                  <a:lnTo>
                    <a:pt x="53167" y="182243"/>
                  </a:lnTo>
                  <a:lnTo>
                    <a:pt x="67793" y="156448"/>
                  </a:lnTo>
                  <a:lnTo>
                    <a:pt x="78291" y="113364"/>
                  </a:lnTo>
                  <a:lnTo>
                    <a:pt x="82830" y="71983"/>
                  </a:lnTo>
                  <a:lnTo>
                    <a:pt x="88445" y="48873"/>
                  </a:lnTo>
                  <a:lnTo>
                    <a:pt x="88918" y="42227"/>
                  </a:lnTo>
                  <a:lnTo>
                    <a:pt x="91774" y="35965"/>
                  </a:lnTo>
                  <a:lnTo>
                    <a:pt x="96952" y="28602"/>
                  </a:lnTo>
                  <a:lnTo>
                    <a:pt x="98369" y="28990"/>
                  </a:lnTo>
                  <a:lnTo>
                    <a:pt x="140897" y="68473"/>
                  </a:lnTo>
                  <a:lnTo>
                    <a:pt x="167532" y="87534"/>
                  </a:lnTo>
                  <a:lnTo>
                    <a:pt x="171363" y="88513"/>
                  </a:lnTo>
                  <a:lnTo>
                    <a:pt x="181906" y="89142"/>
                  </a:lnTo>
                  <a:lnTo>
                    <a:pt x="183778" y="88202"/>
                  </a:lnTo>
                  <a:lnTo>
                    <a:pt x="185027" y="86582"/>
                  </a:lnTo>
                  <a:lnTo>
                    <a:pt x="187405" y="82138"/>
                  </a:lnTo>
                  <a:lnTo>
                    <a:pt x="193331" y="74057"/>
                  </a:lnTo>
                  <a:lnTo>
                    <a:pt x="203338" y="43844"/>
                  </a:lnTo>
                  <a:lnTo>
                    <a:pt x="20538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675"/>
            <p:cNvSpPr/>
            <p:nvPr>
              <p:custDataLst>
                <p:tags r:id="rId31"/>
              </p:custDataLst>
            </p:nvPr>
          </p:nvSpPr>
          <p:spPr>
            <a:xfrm>
              <a:off x="7920633" y="6393655"/>
              <a:ext cx="8931" cy="312541"/>
            </a:xfrm>
            <a:custGeom>
              <a:avLst/>
              <a:gdLst/>
              <a:ahLst/>
              <a:cxnLst/>
              <a:rect l="0" t="0" r="0" b="0"/>
              <a:pathLst>
                <a:path w="8931" h="312541">
                  <a:moveTo>
                    <a:pt x="8930" y="0"/>
                  </a:moveTo>
                  <a:lnTo>
                    <a:pt x="8930" y="0"/>
                  </a:lnTo>
                  <a:lnTo>
                    <a:pt x="8930" y="43680"/>
                  </a:lnTo>
                  <a:lnTo>
                    <a:pt x="8930" y="82530"/>
                  </a:lnTo>
                  <a:lnTo>
                    <a:pt x="6284" y="116727"/>
                  </a:lnTo>
                  <a:lnTo>
                    <a:pt x="1862" y="151995"/>
                  </a:lnTo>
                  <a:lnTo>
                    <a:pt x="552" y="187581"/>
                  </a:lnTo>
                  <a:lnTo>
                    <a:pt x="108" y="230421"/>
                  </a:lnTo>
                  <a:lnTo>
                    <a:pt x="15" y="273945"/>
                  </a:lnTo>
                  <a:lnTo>
                    <a:pt x="0" y="3125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676"/>
            <p:cNvSpPr/>
            <p:nvPr>
              <p:custDataLst>
                <p:tags r:id="rId32"/>
              </p:custDataLst>
            </p:nvPr>
          </p:nvSpPr>
          <p:spPr>
            <a:xfrm>
              <a:off x="7996368" y="6465095"/>
              <a:ext cx="84999" cy="167845"/>
            </a:xfrm>
            <a:custGeom>
              <a:avLst/>
              <a:gdLst/>
              <a:ahLst/>
              <a:cxnLst/>
              <a:rect l="0" t="0" r="0" b="0"/>
              <a:pathLst>
                <a:path w="84999" h="167845">
                  <a:moveTo>
                    <a:pt x="13562" y="17858"/>
                  </a:moveTo>
                  <a:lnTo>
                    <a:pt x="13562" y="17858"/>
                  </a:lnTo>
                  <a:lnTo>
                    <a:pt x="13562" y="22599"/>
                  </a:lnTo>
                  <a:lnTo>
                    <a:pt x="12570" y="23995"/>
                  </a:lnTo>
                  <a:lnTo>
                    <a:pt x="10916" y="24926"/>
                  </a:lnTo>
                  <a:lnTo>
                    <a:pt x="8821" y="25547"/>
                  </a:lnTo>
                  <a:lnTo>
                    <a:pt x="7425" y="27945"/>
                  </a:lnTo>
                  <a:lnTo>
                    <a:pt x="0" y="68737"/>
                  </a:lnTo>
                  <a:lnTo>
                    <a:pt x="259" y="80489"/>
                  </a:lnTo>
                  <a:lnTo>
                    <a:pt x="6894" y="123163"/>
                  </a:lnTo>
                  <a:lnTo>
                    <a:pt x="15622" y="150857"/>
                  </a:lnTo>
                  <a:lnTo>
                    <a:pt x="29778" y="167844"/>
                  </a:lnTo>
                  <a:lnTo>
                    <a:pt x="31317" y="167458"/>
                  </a:lnTo>
                  <a:lnTo>
                    <a:pt x="52369" y="148625"/>
                  </a:lnTo>
                  <a:lnTo>
                    <a:pt x="70126" y="118521"/>
                  </a:lnTo>
                  <a:lnTo>
                    <a:pt x="81858" y="77358"/>
                  </a:lnTo>
                  <a:lnTo>
                    <a:pt x="84877" y="34504"/>
                  </a:lnTo>
                  <a:lnTo>
                    <a:pt x="84998" y="4724"/>
                  </a:lnTo>
                  <a:lnTo>
                    <a:pt x="84006" y="3149"/>
                  </a:lnTo>
                  <a:lnTo>
                    <a:pt x="82353" y="2099"/>
                  </a:lnTo>
                  <a:lnTo>
                    <a:pt x="760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677"/>
            <p:cNvSpPr/>
            <p:nvPr>
              <p:custDataLst>
                <p:tags r:id="rId33"/>
              </p:custDataLst>
            </p:nvPr>
          </p:nvSpPr>
          <p:spPr>
            <a:xfrm>
              <a:off x="8136186" y="6458085"/>
              <a:ext cx="88057" cy="132025"/>
            </a:xfrm>
            <a:custGeom>
              <a:avLst/>
              <a:gdLst/>
              <a:ahLst/>
              <a:cxnLst/>
              <a:rect l="0" t="0" r="0" b="0"/>
              <a:pathLst>
                <a:path w="88057" h="132025">
                  <a:moveTo>
                    <a:pt x="7689" y="7010"/>
                  </a:moveTo>
                  <a:lnTo>
                    <a:pt x="7689" y="7010"/>
                  </a:lnTo>
                  <a:lnTo>
                    <a:pt x="7689" y="49326"/>
                  </a:lnTo>
                  <a:lnTo>
                    <a:pt x="0" y="84456"/>
                  </a:lnTo>
                  <a:lnTo>
                    <a:pt x="1957" y="93685"/>
                  </a:lnTo>
                  <a:lnTo>
                    <a:pt x="5142" y="102086"/>
                  </a:lnTo>
                  <a:lnTo>
                    <a:pt x="7680" y="131833"/>
                  </a:lnTo>
                  <a:lnTo>
                    <a:pt x="8681" y="98019"/>
                  </a:lnTo>
                  <a:lnTo>
                    <a:pt x="21928" y="58153"/>
                  </a:lnTo>
                  <a:lnTo>
                    <a:pt x="29812" y="27916"/>
                  </a:lnTo>
                  <a:lnTo>
                    <a:pt x="40685" y="11175"/>
                  </a:lnTo>
                  <a:lnTo>
                    <a:pt x="50607" y="0"/>
                  </a:lnTo>
                  <a:lnTo>
                    <a:pt x="52176" y="352"/>
                  </a:lnTo>
                  <a:lnTo>
                    <a:pt x="56565" y="3389"/>
                  </a:lnTo>
                  <a:lnTo>
                    <a:pt x="59177" y="8045"/>
                  </a:lnTo>
                  <a:lnTo>
                    <a:pt x="72236" y="51916"/>
                  </a:lnTo>
                  <a:lnTo>
                    <a:pt x="77085" y="69593"/>
                  </a:lnTo>
                  <a:lnTo>
                    <a:pt x="79007" y="111193"/>
                  </a:lnTo>
                  <a:lnTo>
                    <a:pt x="80040" y="115160"/>
                  </a:lnTo>
                  <a:lnTo>
                    <a:pt x="81719" y="117805"/>
                  </a:lnTo>
                  <a:lnTo>
                    <a:pt x="83832" y="119568"/>
                  </a:lnTo>
                  <a:lnTo>
                    <a:pt x="86179" y="124173"/>
                  </a:lnTo>
                  <a:lnTo>
                    <a:pt x="88056" y="1320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678"/>
            <p:cNvSpPr/>
            <p:nvPr>
              <p:custDataLst>
                <p:tags r:id="rId34"/>
              </p:custDataLst>
            </p:nvPr>
          </p:nvSpPr>
          <p:spPr>
            <a:xfrm>
              <a:off x="8286750" y="6429375"/>
              <a:ext cx="7694" cy="160735"/>
            </a:xfrm>
            <a:custGeom>
              <a:avLst/>
              <a:gdLst/>
              <a:ahLst/>
              <a:cxnLst/>
              <a:rect l="0" t="0" r="0" b="0"/>
              <a:pathLst>
                <a:path w="7694" h="160735">
                  <a:moveTo>
                    <a:pt x="0" y="0"/>
                  </a:moveTo>
                  <a:lnTo>
                    <a:pt x="0" y="0"/>
                  </a:lnTo>
                  <a:lnTo>
                    <a:pt x="0" y="39034"/>
                  </a:lnTo>
                  <a:lnTo>
                    <a:pt x="7068" y="80804"/>
                  </a:lnTo>
                  <a:lnTo>
                    <a:pt x="7693" y="117944"/>
                  </a:lnTo>
                  <a:lnTo>
                    <a:pt x="0" y="160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679"/>
            <p:cNvSpPr/>
            <p:nvPr>
              <p:custDataLst>
                <p:tags r:id="rId35"/>
              </p:custDataLst>
            </p:nvPr>
          </p:nvSpPr>
          <p:spPr>
            <a:xfrm>
              <a:off x="8286750" y="6375797"/>
              <a:ext cx="17860" cy="8931"/>
            </a:xfrm>
            <a:custGeom>
              <a:avLst/>
              <a:gdLst/>
              <a:ahLst/>
              <a:cxnLst/>
              <a:rect l="0" t="0" r="0" b="0"/>
              <a:pathLst>
                <a:path w="17860" h="8931">
                  <a:moveTo>
                    <a:pt x="17859" y="0"/>
                  </a:moveTo>
                  <a:lnTo>
                    <a:pt x="17859" y="0"/>
                  </a:lnTo>
                  <a:lnTo>
                    <a:pt x="10170" y="7689"/>
                  </a:lnTo>
                  <a:lnTo>
                    <a:pt x="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680"/>
            <p:cNvSpPr/>
            <p:nvPr>
              <p:custDataLst>
                <p:tags r:id="rId36"/>
              </p:custDataLst>
            </p:nvPr>
          </p:nvSpPr>
          <p:spPr>
            <a:xfrm>
              <a:off x="8358188" y="6241852"/>
              <a:ext cx="26790" cy="303610"/>
            </a:xfrm>
            <a:custGeom>
              <a:avLst/>
              <a:gdLst/>
              <a:ahLst/>
              <a:cxnLst/>
              <a:rect l="0" t="0" r="0" b="0"/>
              <a:pathLst>
                <a:path w="26790" h="303610">
                  <a:moveTo>
                    <a:pt x="0" y="0"/>
                  </a:moveTo>
                  <a:lnTo>
                    <a:pt x="0" y="0"/>
                  </a:lnTo>
                  <a:lnTo>
                    <a:pt x="992" y="40721"/>
                  </a:lnTo>
                  <a:lnTo>
                    <a:pt x="7067" y="75071"/>
                  </a:lnTo>
                  <a:lnTo>
                    <a:pt x="8378" y="108232"/>
                  </a:lnTo>
                  <a:lnTo>
                    <a:pt x="11411" y="143194"/>
                  </a:lnTo>
                  <a:lnTo>
                    <a:pt x="15948" y="178687"/>
                  </a:lnTo>
                  <a:lnTo>
                    <a:pt x="17481" y="221497"/>
                  </a:lnTo>
                  <a:lnTo>
                    <a:pt x="20455" y="265014"/>
                  </a:lnTo>
                  <a:lnTo>
                    <a:pt x="26789" y="3036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681"/>
            <p:cNvSpPr/>
            <p:nvPr>
              <p:custDataLst>
                <p:tags r:id="rId37"/>
              </p:custDataLst>
            </p:nvPr>
          </p:nvSpPr>
          <p:spPr>
            <a:xfrm>
              <a:off x="8322469" y="6313289"/>
              <a:ext cx="151805" cy="142876"/>
            </a:xfrm>
            <a:custGeom>
              <a:avLst/>
              <a:gdLst/>
              <a:ahLst/>
              <a:cxnLst/>
              <a:rect l="0" t="0" r="0" b="0"/>
              <a:pathLst>
                <a:path w="151805" h="142876">
                  <a:moveTo>
                    <a:pt x="151804" y="0"/>
                  </a:moveTo>
                  <a:lnTo>
                    <a:pt x="151804" y="0"/>
                  </a:lnTo>
                  <a:lnTo>
                    <a:pt x="147064" y="0"/>
                  </a:lnTo>
                  <a:lnTo>
                    <a:pt x="145668" y="992"/>
                  </a:lnTo>
                  <a:lnTo>
                    <a:pt x="144737" y="2646"/>
                  </a:lnTo>
                  <a:lnTo>
                    <a:pt x="144115" y="4740"/>
                  </a:lnTo>
                  <a:lnTo>
                    <a:pt x="134999" y="16223"/>
                  </a:lnTo>
                  <a:lnTo>
                    <a:pt x="92648" y="59123"/>
                  </a:lnTo>
                  <a:lnTo>
                    <a:pt x="54240" y="97558"/>
                  </a:lnTo>
                  <a:lnTo>
                    <a:pt x="12487" y="134577"/>
                  </a:lnTo>
                  <a:lnTo>
                    <a:pt x="0"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682"/>
            <p:cNvSpPr/>
            <p:nvPr>
              <p:custDataLst>
                <p:tags r:id="rId38"/>
              </p:custDataLst>
            </p:nvPr>
          </p:nvSpPr>
          <p:spPr>
            <a:xfrm>
              <a:off x="8479476" y="6241852"/>
              <a:ext cx="136371" cy="285751"/>
            </a:xfrm>
            <a:custGeom>
              <a:avLst/>
              <a:gdLst/>
              <a:ahLst/>
              <a:cxnLst/>
              <a:rect l="0" t="0" r="0" b="0"/>
              <a:pathLst>
                <a:path w="136371" h="285751">
                  <a:moveTo>
                    <a:pt x="57305" y="0"/>
                  </a:moveTo>
                  <a:lnTo>
                    <a:pt x="57305" y="0"/>
                  </a:lnTo>
                  <a:lnTo>
                    <a:pt x="57305" y="20990"/>
                  </a:lnTo>
                  <a:lnTo>
                    <a:pt x="42074" y="58896"/>
                  </a:lnTo>
                  <a:lnTo>
                    <a:pt x="27802" y="97218"/>
                  </a:lnTo>
                  <a:lnTo>
                    <a:pt x="7521" y="135613"/>
                  </a:lnTo>
                  <a:lnTo>
                    <a:pt x="1115" y="148246"/>
                  </a:lnTo>
                  <a:lnTo>
                    <a:pt x="0" y="153401"/>
                  </a:lnTo>
                  <a:lnTo>
                    <a:pt x="251" y="157829"/>
                  </a:lnTo>
                  <a:lnTo>
                    <a:pt x="1409" y="161774"/>
                  </a:lnTo>
                  <a:lnTo>
                    <a:pt x="3174" y="164404"/>
                  </a:lnTo>
                  <a:lnTo>
                    <a:pt x="5343" y="166157"/>
                  </a:lnTo>
                  <a:lnTo>
                    <a:pt x="7781" y="167326"/>
                  </a:lnTo>
                  <a:lnTo>
                    <a:pt x="15781" y="165979"/>
                  </a:lnTo>
                  <a:lnTo>
                    <a:pt x="48971" y="153303"/>
                  </a:lnTo>
                  <a:lnTo>
                    <a:pt x="69498" y="140562"/>
                  </a:lnTo>
                  <a:lnTo>
                    <a:pt x="111979" y="134525"/>
                  </a:lnTo>
                  <a:lnTo>
                    <a:pt x="120630" y="134203"/>
                  </a:lnTo>
                  <a:lnTo>
                    <a:pt x="127782" y="136705"/>
                  </a:lnTo>
                  <a:lnTo>
                    <a:pt x="131079" y="138762"/>
                  </a:lnTo>
                  <a:lnTo>
                    <a:pt x="133277" y="142117"/>
                  </a:lnTo>
                  <a:lnTo>
                    <a:pt x="136370" y="156319"/>
                  </a:lnTo>
                  <a:lnTo>
                    <a:pt x="136294" y="174088"/>
                  </a:lnTo>
                  <a:lnTo>
                    <a:pt x="129437" y="197763"/>
                  </a:lnTo>
                  <a:lnTo>
                    <a:pt x="109845" y="229784"/>
                  </a:lnTo>
                  <a:lnTo>
                    <a:pt x="86865" y="255513"/>
                  </a:lnTo>
                  <a:lnTo>
                    <a:pt x="43646" y="279232"/>
                  </a:lnTo>
                  <a:lnTo>
                    <a:pt x="21587"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5" name="SMARTInkShape-Group175"/>
          <p:cNvGrpSpPr/>
          <p:nvPr/>
        </p:nvGrpSpPr>
        <p:grpSpPr>
          <a:xfrm>
            <a:off x="4457919" y="5206009"/>
            <a:ext cx="4212795" cy="1517993"/>
            <a:chOff x="4457919" y="5206009"/>
            <a:chExt cx="4212795" cy="1517993"/>
          </a:xfrm>
        </p:grpSpPr>
        <p:sp>
          <p:nvSpPr>
            <p:cNvPr id="703" name="SMARTInkShape-683"/>
            <p:cNvSpPr/>
            <p:nvPr>
              <p:custDataLst>
                <p:tags r:id="rId28"/>
              </p:custDataLst>
            </p:nvPr>
          </p:nvSpPr>
          <p:spPr>
            <a:xfrm>
              <a:off x="4457919" y="5331023"/>
              <a:ext cx="4212795" cy="1392979"/>
            </a:xfrm>
            <a:custGeom>
              <a:avLst/>
              <a:gdLst/>
              <a:ahLst/>
              <a:cxnLst/>
              <a:rect l="0" t="0" r="0" b="0"/>
              <a:pathLst>
                <a:path w="4212795" h="1392979">
                  <a:moveTo>
                    <a:pt x="4139683" y="539961"/>
                  </a:moveTo>
                  <a:lnTo>
                    <a:pt x="4139683" y="539961"/>
                  </a:lnTo>
                  <a:lnTo>
                    <a:pt x="4149678" y="553591"/>
                  </a:lnTo>
                  <a:lnTo>
                    <a:pt x="4173990" y="594091"/>
                  </a:lnTo>
                  <a:lnTo>
                    <a:pt x="4190772" y="633179"/>
                  </a:lnTo>
                  <a:lnTo>
                    <a:pt x="4203641" y="669563"/>
                  </a:lnTo>
                  <a:lnTo>
                    <a:pt x="4210091" y="696468"/>
                  </a:lnTo>
                  <a:lnTo>
                    <a:pt x="4212271" y="732225"/>
                  </a:lnTo>
                  <a:lnTo>
                    <a:pt x="4212702" y="767952"/>
                  </a:lnTo>
                  <a:lnTo>
                    <a:pt x="4212794" y="807862"/>
                  </a:lnTo>
                  <a:lnTo>
                    <a:pt x="4205738" y="848873"/>
                  </a:lnTo>
                  <a:lnTo>
                    <a:pt x="4199504" y="884148"/>
                  </a:lnTo>
                  <a:lnTo>
                    <a:pt x="4183188" y="921635"/>
                  </a:lnTo>
                  <a:lnTo>
                    <a:pt x="4162017" y="964654"/>
                  </a:lnTo>
                  <a:lnTo>
                    <a:pt x="4139741" y="1004347"/>
                  </a:lnTo>
                  <a:lnTo>
                    <a:pt x="4113975" y="1042684"/>
                  </a:lnTo>
                  <a:lnTo>
                    <a:pt x="4072873" y="1086323"/>
                  </a:lnTo>
                  <a:lnTo>
                    <a:pt x="4029499" y="1122154"/>
                  </a:lnTo>
                  <a:lnTo>
                    <a:pt x="3988944" y="1144862"/>
                  </a:lnTo>
                  <a:lnTo>
                    <a:pt x="3944835" y="1172019"/>
                  </a:lnTo>
                  <a:lnTo>
                    <a:pt x="3900258" y="1194876"/>
                  </a:lnTo>
                  <a:lnTo>
                    <a:pt x="3858411" y="1211530"/>
                  </a:lnTo>
                  <a:lnTo>
                    <a:pt x="3820452" y="1230252"/>
                  </a:lnTo>
                  <a:lnTo>
                    <a:pt x="3779551" y="1243800"/>
                  </a:lnTo>
                  <a:lnTo>
                    <a:pt x="3739391" y="1256030"/>
                  </a:lnTo>
                  <a:lnTo>
                    <a:pt x="3704876" y="1266008"/>
                  </a:lnTo>
                  <a:lnTo>
                    <a:pt x="3664663" y="1279107"/>
                  </a:lnTo>
                  <a:lnTo>
                    <a:pt x="3627171" y="1285855"/>
                  </a:lnTo>
                  <a:lnTo>
                    <a:pt x="3590927" y="1298548"/>
                  </a:lnTo>
                  <a:lnTo>
                    <a:pt x="3554060" y="1308040"/>
                  </a:lnTo>
                  <a:lnTo>
                    <a:pt x="3513151" y="1312286"/>
                  </a:lnTo>
                  <a:lnTo>
                    <a:pt x="3474461" y="1319387"/>
                  </a:lnTo>
                  <a:lnTo>
                    <a:pt x="3433012" y="1326783"/>
                  </a:lnTo>
                  <a:lnTo>
                    <a:pt x="3394161" y="1330408"/>
                  </a:lnTo>
                  <a:lnTo>
                    <a:pt x="3351672" y="1336332"/>
                  </a:lnTo>
                  <a:lnTo>
                    <a:pt x="3307664" y="1338529"/>
                  </a:lnTo>
                  <a:lnTo>
                    <a:pt x="3263204" y="1339180"/>
                  </a:lnTo>
                  <a:lnTo>
                    <a:pt x="3218612" y="1339372"/>
                  </a:lnTo>
                  <a:lnTo>
                    <a:pt x="3173980" y="1340422"/>
                  </a:lnTo>
                  <a:lnTo>
                    <a:pt x="3144219" y="1344184"/>
                  </a:lnTo>
                  <a:lnTo>
                    <a:pt x="3111809" y="1343870"/>
                  </a:lnTo>
                  <a:lnTo>
                    <a:pt x="3077561" y="1341417"/>
                  </a:lnTo>
                  <a:lnTo>
                    <a:pt x="3042496" y="1340326"/>
                  </a:lnTo>
                  <a:lnTo>
                    <a:pt x="3009714" y="1339842"/>
                  </a:lnTo>
                  <a:lnTo>
                    <a:pt x="2977615" y="1339626"/>
                  </a:lnTo>
                  <a:lnTo>
                    <a:pt x="2943505" y="1339530"/>
                  </a:lnTo>
                  <a:lnTo>
                    <a:pt x="2908501" y="1339488"/>
                  </a:lnTo>
                  <a:lnTo>
                    <a:pt x="2873100" y="1340461"/>
                  </a:lnTo>
                  <a:lnTo>
                    <a:pt x="2837523" y="1344201"/>
                  </a:lnTo>
                  <a:lnTo>
                    <a:pt x="2801867" y="1346524"/>
                  </a:lnTo>
                  <a:lnTo>
                    <a:pt x="2765184" y="1347557"/>
                  </a:lnTo>
                  <a:lnTo>
                    <a:pt x="2725729" y="1348016"/>
                  </a:lnTo>
                  <a:lnTo>
                    <a:pt x="2687688" y="1350865"/>
                  </a:lnTo>
                  <a:lnTo>
                    <a:pt x="2649946" y="1354447"/>
                  </a:lnTo>
                  <a:lnTo>
                    <a:pt x="2610020" y="1356039"/>
                  </a:lnTo>
                  <a:lnTo>
                    <a:pt x="2571770" y="1359393"/>
                  </a:lnTo>
                  <a:lnTo>
                    <a:pt x="2533934" y="1363198"/>
                  </a:lnTo>
                  <a:lnTo>
                    <a:pt x="2493967" y="1364890"/>
                  </a:lnTo>
                  <a:lnTo>
                    <a:pt x="2453053" y="1368287"/>
                  </a:lnTo>
                  <a:lnTo>
                    <a:pt x="2411718" y="1372112"/>
                  </a:lnTo>
                  <a:lnTo>
                    <a:pt x="2370196" y="1373813"/>
                  </a:lnTo>
                  <a:lnTo>
                    <a:pt x="2328590" y="1377214"/>
                  </a:lnTo>
                  <a:lnTo>
                    <a:pt x="2286948" y="1381040"/>
                  </a:lnTo>
                  <a:lnTo>
                    <a:pt x="2245289" y="1382741"/>
                  </a:lnTo>
                  <a:lnTo>
                    <a:pt x="2203623" y="1386143"/>
                  </a:lnTo>
                  <a:lnTo>
                    <a:pt x="2161954" y="1389970"/>
                  </a:lnTo>
                  <a:lnTo>
                    <a:pt x="2120283" y="1391671"/>
                  </a:lnTo>
                  <a:lnTo>
                    <a:pt x="2078611" y="1392427"/>
                  </a:lnTo>
                  <a:lnTo>
                    <a:pt x="2036940" y="1392763"/>
                  </a:lnTo>
                  <a:lnTo>
                    <a:pt x="1995269" y="1392912"/>
                  </a:lnTo>
                  <a:lnTo>
                    <a:pt x="1953597" y="1392978"/>
                  </a:lnTo>
                  <a:lnTo>
                    <a:pt x="1910933" y="1392016"/>
                  </a:lnTo>
                  <a:lnTo>
                    <a:pt x="1888443" y="1390370"/>
                  </a:lnTo>
                  <a:lnTo>
                    <a:pt x="1865512" y="1388281"/>
                  </a:lnTo>
                  <a:lnTo>
                    <a:pt x="1821513" y="1385959"/>
                  </a:lnTo>
                  <a:lnTo>
                    <a:pt x="1778807" y="1384928"/>
                  </a:lnTo>
                  <a:lnTo>
                    <a:pt x="1736676" y="1384469"/>
                  </a:lnTo>
                  <a:lnTo>
                    <a:pt x="1692153" y="1381619"/>
                  </a:lnTo>
                  <a:lnTo>
                    <a:pt x="1669168" y="1379470"/>
                  </a:lnTo>
                  <a:lnTo>
                    <a:pt x="1625109" y="1377082"/>
                  </a:lnTo>
                  <a:lnTo>
                    <a:pt x="1582375" y="1375030"/>
                  </a:lnTo>
                  <a:lnTo>
                    <a:pt x="1540232" y="1370809"/>
                  </a:lnTo>
                  <a:lnTo>
                    <a:pt x="1495705" y="1368272"/>
                  </a:lnTo>
                  <a:lnTo>
                    <a:pt x="1472718" y="1367595"/>
                  </a:lnTo>
                  <a:lnTo>
                    <a:pt x="1449456" y="1366153"/>
                  </a:lnTo>
                  <a:lnTo>
                    <a:pt x="1426011" y="1364198"/>
                  </a:lnTo>
                  <a:lnTo>
                    <a:pt x="1402443" y="1361903"/>
                  </a:lnTo>
                  <a:lnTo>
                    <a:pt x="1379786" y="1359381"/>
                  </a:lnTo>
                  <a:lnTo>
                    <a:pt x="1336090" y="1353933"/>
                  </a:lnTo>
                  <a:lnTo>
                    <a:pt x="1293519" y="1348204"/>
                  </a:lnTo>
                  <a:lnTo>
                    <a:pt x="1251448" y="1343343"/>
                  </a:lnTo>
                  <a:lnTo>
                    <a:pt x="1209598" y="1341182"/>
                  </a:lnTo>
                  <a:lnTo>
                    <a:pt x="1167847" y="1334930"/>
                  </a:lnTo>
                  <a:lnTo>
                    <a:pt x="1126140" y="1326530"/>
                  </a:lnTo>
                  <a:lnTo>
                    <a:pt x="1084453" y="1319488"/>
                  </a:lnTo>
                  <a:lnTo>
                    <a:pt x="1042774" y="1313052"/>
                  </a:lnTo>
                  <a:lnTo>
                    <a:pt x="1001099" y="1305891"/>
                  </a:lnTo>
                  <a:lnTo>
                    <a:pt x="959426" y="1296094"/>
                  </a:lnTo>
                  <a:lnTo>
                    <a:pt x="920398" y="1285125"/>
                  </a:lnTo>
                  <a:lnTo>
                    <a:pt x="882219" y="1274628"/>
                  </a:lnTo>
                  <a:lnTo>
                    <a:pt x="842098" y="1266655"/>
                  </a:lnTo>
                  <a:lnTo>
                    <a:pt x="803761" y="1257159"/>
                  </a:lnTo>
                  <a:lnTo>
                    <a:pt x="766879" y="1246323"/>
                  </a:lnTo>
                  <a:lnTo>
                    <a:pt x="730643" y="1234893"/>
                  </a:lnTo>
                  <a:lnTo>
                    <a:pt x="694695" y="1220552"/>
                  </a:lnTo>
                  <a:lnTo>
                    <a:pt x="658874" y="1205249"/>
                  </a:lnTo>
                  <a:lnTo>
                    <a:pt x="623110" y="1191833"/>
                  </a:lnTo>
                  <a:lnTo>
                    <a:pt x="590016" y="1179256"/>
                  </a:lnTo>
                  <a:lnTo>
                    <a:pt x="557780" y="1167051"/>
                  </a:lnTo>
                  <a:lnTo>
                    <a:pt x="523609" y="1155012"/>
                  </a:lnTo>
                  <a:lnTo>
                    <a:pt x="491224" y="1143048"/>
                  </a:lnTo>
                  <a:lnTo>
                    <a:pt x="460294" y="1130123"/>
                  </a:lnTo>
                  <a:lnTo>
                    <a:pt x="430011" y="1114457"/>
                  </a:lnTo>
                  <a:lnTo>
                    <a:pt x="400015" y="1100218"/>
                  </a:lnTo>
                  <a:lnTo>
                    <a:pt x="370147" y="1086283"/>
                  </a:lnTo>
                  <a:lnTo>
                    <a:pt x="340336" y="1070168"/>
                  </a:lnTo>
                  <a:lnTo>
                    <a:pt x="310550" y="1053083"/>
                  </a:lnTo>
                  <a:lnTo>
                    <a:pt x="268536" y="1026732"/>
                  </a:lnTo>
                  <a:lnTo>
                    <a:pt x="228307" y="1000071"/>
                  </a:lnTo>
                  <a:lnTo>
                    <a:pt x="190259" y="973320"/>
                  </a:lnTo>
                  <a:lnTo>
                    <a:pt x="145996" y="932875"/>
                  </a:lnTo>
                  <a:lnTo>
                    <a:pt x="106164" y="892804"/>
                  </a:lnTo>
                  <a:lnTo>
                    <a:pt x="79654" y="859296"/>
                  </a:lnTo>
                  <a:lnTo>
                    <a:pt x="58791" y="824233"/>
                  </a:lnTo>
                  <a:lnTo>
                    <a:pt x="41034" y="788707"/>
                  </a:lnTo>
                  <a:lnTo>
                    <a:pt x="28055" y="753046"/>
                  </a:lnTo>
                  <a:lnTo>
                    <a:pt x="14068" y="717345"/>
                  </a:lnTo>
                  <a:lnTo>
                    <a:pt x="8049" y="681631"/>
                  </a:lnTo>
                  <a:lnTo>
                    <a:pt x="1415" y="644922"/>
                  </a:lnTo>
                  <a:lnTo>
                    <a:pt x="0" y="604059"/>
                  </a:lnTo>
                  <a:lnTo>
                    <a:pt x="4432" y="566374"/>
                  </a:lnTo>
                  <a:lnTo>
                    <a:pt x="7179" y="530074"/>
                  </a:lnTo>
                  <a:lnTo>
                    <a:pt x="13835" y="493190"/>
                  </a:lnTo>
                  <a:lnTo>
                    <a:pt x="22091" y="451283"/>
                  </a:lnTo>
                  <a:lnTo>
                    <a:pt x="30821" y="407448"/>
                  </a:lnTo>
                  <a:lnTo>
                    <a:pt x="40684" y="363040"/>
                  </a:lnTo>
                  <a:lnTo>
                    <a:pt x="54741" y="318462"/>
                  </a:lnTo>
                  <a:lnTo>
                    <a:pt x="66623" y="273836"/>
                  </a:lnTo>
                  <a:lnTo>
                    <a:pt x="82270" y="230185"/>
                  </a:lnTo>
                  <a:lnTo>
                    <a:pt x="98482" y="190683"/>
                  </a:lnTo>
                  <a:lnTo>
                    <a:pt x="111003" y="148993"/>
                  </a:lnTo>
                  <a:lnTo>
                    <a:pt x="126839" y="111064"/>
                  </a:lnTo>
                  <a:lnTo>
                    <a:pt x="144099" y="75683"/>
                  </a:lnTo>
                  <a:lnTo>
                    <a:pt x="173646" y="32089"/>
                  </a:lnTo>
                  <a:lnTo>
                    <a:pt x="191482" y="12595"/>
                  </a:lnTo>
                  <a:lnTo>
                    <a:pt x="206028" y="5599"/>
                  </a:lnTo>
                  <a:lnTo>
                    <a:pt x="249601" y="219"/>
                  </a:lnTo>
                  <a:lnTo>
                    <a:pt x="2569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684"/>
            <p:cNvSpPr/>
            <p:nvPr>
              <p:custDataLst>
                <p:tags r:id="rId29"/>
              </p:custDataLst>
            </p:nvPr>
          </p:nvSpPr>
          <p:spPr>
            <a:xfrm>
              <a:off x="4741664" y="5206009"/>
              <a:ext cx="2198475" cy="196453"/>
            </a:xfrm>
            <a:custGeom>
              <a:avLst/>
              <a:gdLst/>
              <a:ahLst/>
              <a:cxnLst/>
              <a:rect l="0" t="0" r="0" b="0"/>
              <a:pathLst>
                <a:path w="2198475" h="196453">
                  <a:moveTo>
                    <a:pt x="0" y="196452"/>
                  </a:moveTo>
                  <a:lnTo>
                    <a:pt x="0" y="196452"/>
                  </a:lnTo>
                  <a:lnTo>
                    <a:pt x="4740" y="196452"/>
                  </a:lnTo>
                  <a:lnTo>
                    <a:pt x="9714" y="193806"/>
                  </a:lnTo>
                  <a:lnTo>
                    <a:pt x="16250" y="188763"/>
                  </a:lnTo>
                  <a:lnTo>
                    <a:pt x="42576" y="182891"/>
                  </a:lnTo>
                  <a:lnTo>
                    <a:pt x="84389" y="164605"/>
                  </a:lnTo>
                  <a:lnTo>
                    <a:pt x="128161" y="153944"/>
                  </a:lnTo>
                  <a:lnTo>
                    <a:pt x="172733" y="136847"/>
                  </a:lnTo>
                  <a:lnTo>
                    <a:pt x="214716" y="122028"/>
                  </a:lnTo>
                  <a:lnTo>
                    <a:pt x="256369" y="107154"/>
                  </a:lnTo>
                  <a:lnTo>
                    <a:pt x="296506" y="91280"/>
                  </a:lnTo>
                  <a:lnTo>
                    <a:pt x="337631" y="75944"/>
                  </a:lnTo>
                  <a:lnTo>
                    <a:pt x="374711" y="67586"/>
                  </a:lnTo>
                  <a:lnTo>
                    <a:pt x="417829" y="56381"/>
                  </a:lnTo>
                  <a:lnTo>
                    <a:pt x="452767" y="47573"/>
                  </a:lnTo>
                  <a:lnTo>
                    <a:pt x="488253" y="39672"/>
                  </a:lnTo>
                  <a:lnTo>
                    <a:pt x="524896" y="35897"/>
                  </a:lnTo>
                  <a:lnTo>
                    <a:pt x="565739" y="29928"/>
                  </a:lnTo>
                  <a:lnTo>
                    <a:pt x="604410" y="26726"/>
                  </a:lnTo>
                  <a:lnTo>
                    <a:pt x="646845" y="20927"/>
                  </a:lnTo>
                  <a:lnTo>
                    <a:pt x="690839" y="18767"/>
                  </a:lnTo>
                  <a:lnTo>
                    <a:pt x="735293" y="18127"/>
                  </a:lnTo>
                  <a:lnTo>
                    <a:pt x="765013" y="17978"/>
                  </a:lnTo>
                  <a:lnTo>
                    <a:pt x="797404" y="17912"/>
                  </a:lnTo>
                  <a:lnTo>
                    <a:pt x="830652" y="17882"/>
                  </a:lnTo>
                  <a:lnTo>
                    <a:pt x="861965" y="17869"/>
                  </a:lnTo>
                  <a:lnTo>
                    <a:pt x="892418" y="17863"/>
                  </a:lnTo>
                  <a:lnTo>
                    <a:pt x="922489" y="16868"/>
                  </a:lnTo>
                  <a:lnTo>
                    <a:pt x="952392" y="13119"/>
                  </a:lnTo>
                  <a:lnTo>
                    <a:pt x="982218" y="10790"/>
                  </a:lnTo>
                  <a:lnTo>
                    <a:pt x="1012010" y="9756"/>
                  </a:lnTo>
                  <a:lnTo>
                    <a:pt x="1041787" y="9297"/>
                  </a:lnTo>
                  <a:lnTo>
                    <a:pt x="1071558" y="9092"/>
                  </a:lnTo>
                  <a:lnTo>
                    <a:pt x="1102318" y="8009"/>
                  </a:lnTo>
                  <a:lnTo>
                    <a:pt x="1135834" y="4221"/>
                  </a:lnTo>
                  <a:lnTo>
                    <a:pt x="1167927" y="1875"/>
                  </a:lnTo>
                  <a:lnTo>
                    <a:pt x="1198727" y="832"/>
                  </a:lnTo>
                  <a:lnTo>
                    <a:pt x="1228952" y="370"/>
                  </a:lnTo>
                  <a:lnTo>
                    <a:pt x="1261568" y="163"/>
                  </a:lnTo>
                  <a:lnTo>
                    <a:pt x="1294916" y="72"/>
                  </a:lnTo>
                  <a:lnTo>
                    <a:pt x="1326273" y="31"/>
                  </a:lnTo>
                  <a:lnTo>
                    <a:pt x="1359393" y="14"/>
                  </a:lnTo>
                  <a:lnTo>
                    <a:pt x="1393956" y="5"/>
                  </a:lnTo>
                  <a:lnTo>
                    <a:pt x="1429161" y="2"/>
                  </a:lnTo>
                  <a:lnTo>
                    <a:pt x="1464651" y="0"/>
                  </a:lnTo>
                  <a:lnTo>
                    <a:pt x="1500269" y="0"/>
                  </a:lnTo>
                  <a:lnTo>
                    <a:pt x="1535942" y="0"/>
                  </a:lnTo>
                  <a:lnTo>
                    <a:pt x="1571641" y="2645"/>
                  </a:lnTo>
                  <a:lnTo>
                    <a:pt x="1607352" y="6136"/>
                  </a:lnTo>
                  <a:lnTo>
                    <a:pt x="1643066" y="7687"/>
                  </a:lnTo>
                  <a:lnTo>
                    <a:pt x="1681428" y="11023"/>
                  </a:lnTo>
                  <a:lnTo>
                    <a:pt x="1720638" y="14820"/>
                  </a:lnTo>
                  <a:lnTo>
                    <a:pt x="1757908" y="16508"/>
                  </a:lnTo>
                  <a:lnTo>
                    <a:pt x="1796962" y="19904"/>
                  </a:lnTo>
                  <a:lnTo>
                    <a:pt x="1836477" y="23728"/>
                  </a:lnTo>
                  <a:lnTo>
                    <a:pt x="1873884" y="25428"/>
                  </a:lnTo>
                  <a:lnTo>
                    <a:pt x="1912999" y="28830"/>
                  </a:lnTo>
                  <a:lnTo>
                    <a:pt x="1953534" y="33649"/>
                  </a:lnTo>
                  <a:lnTo>
                    <a:pt x="1994701" y="39098"/>
                  </a:lnTo>
                  <a:lnTo>
                    <a:pt x="2036149" y="44826"/>
                  </a:lnTo>
                  <a:lnTo>
                    <a:pt x="2077721" y="50680"/>
                  </a:lnTo>
                  <a:lnTo>
                    <a:pt x="2119348" y="56589"/>
                  </a:lnTo>
                  <a:lnTo>
                    <a:pt x="2161001" y="62523"/>
                  </a:lnTo>
                  <a:lnTo>
                    <a:pt x="2198474" y="67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06" name="SMARTInkShape-685"/>
          <p:cNvSpPr/>
          <p:nvPr>
            <p:custDataLst>
              <p:tags r:id="rId2"/>
            </p:custDataLst>
          </p:nvPr>
        </p:nvSpPr>
        <p:spPr>
          <a:xfrm>
            <a:off x="3473648" y="4679156"/>
            <a:ext cx="151806" cy="178595"/>
          </a:xfrm>
          <a:custGeom>
            <a:avLst/>
            <a:gdLst/>
            <a:ahLst/>
            <a:cxnLst/>
            <a:rect l="0" t="0" r="0" b="0"/>
            <a:pathLst>
              <a:path w="151806" h="178595">
                <a:moveTo>
                  <a:pt x="0" y="0"/>
                </a:moveTo>
                <a:lnTo>
                  <a:pt x="0" y="0"/>
                </a:lnTo>
                <a:lnTo>
                  <a:pt x="4741" y="0"/>
                </a:lnTo>
                <a:lnTo>
                  <a:pt x="6137" y="992"/>
                </a:lnTo>
                <a:lnTo>
                  <a:pt x="7068" y="2646"/>
                </a:lnTo>
                <a:lnTo>
                  <a:pt x="7689" y="4741"/>
                </a:lnTo>
                <a:lnTo>
                  <a:pt x="9095" y="6137"/>
                </a:lnTo>
                <a:lnTo>
                  <a:pt x="25990" y="13303"/>
                </a:lnTo>
                <a:lnTo>
                  <a:pt x="34041" y="21126"/>
                </a:lnTo>
                <a:lnTo>
                  <a:pt x="41919" y="30226"/>
                </a:lnTo>
                <a:lnTo>
                  <a:pt x="73705" y="57510"/>
                </a:lnTo>
                <a:lnTo>
                  <a:pt x="103092" y="101063"/>
                </a:lnTo>
                <a:lnTo>
                  <a:pt x="106354" y="115471"/>
                </a:lnTo>
                <a:lnTo>
                  <a:pt x="106998" y="127871"/>
                </a:lnTo>
                <a:lnTo>
                  <a:pt x="106059" y="129895"/>
                </a:lnTo>
                <a:lnTo>
                  <a:pt x="104440" y="131246"/>
                </a:lnTo>
                <a:lnTo>
                  <a:pt x="78473" y="141476"/>
                </a:lnTo>
                <a:lnTo>
                  <a:pt x="44805" y="142874"/>
                </a:lnTo>
                <a:lnTo>
                  <a:pt x="61874" y="143867"/>
                </a:lnTo>
                <a:lnTo>
                  <a:pt x="100756" y="151970"/>
                </a:lnTo>
                <a:lnTo>
                  <a:pt x="135891" y="166964"/>
                </a:lnTo>
                <a:lnTo>
                  <a:pt x="151805"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SMARTInkShape-686"/>
          <p:cNvSpPr/>
          <p:nvPr>
            <p:custDataLst>
              <p:tags r:id="rId3"/>
            </p:custDataLst>
          </p:nvPr>
        </p:nvSpPr>
        <p:spPr>
          <a:xfrm>
            <a:off x="6429520" y="5598924"/>
            <a:ext cx="178327" cy="289955"/>
          </a:xfrm>
          <a:custGeom>
            <a:avLst/>
            <a:gdLst/>
            <a:ahLst/>
            <a:cxnLst/>
            <a:rect l="0" t="0" r="0" b="0"/>
            <a:pathLst>
              <a:path w="178327" h="289955">
                <a:moveTo>
                  <a:pt x="44503" y="8920"/>
                </a:moveTo>
                <a:lnTo>
                  <a:pt x="44503" y="8920"/>
                </a:lnTo>
                <a:lnTo>
                  <a:pt x="49244" y="8920"/>
                </a:lnTo>
                <a:lnTo>
                  <a:pt x="50640" y="7928"/>
                </a:lnTo>
                <a:lnTo>
                  <a:pt x="51572" y="6274"/>
                </a:lnTo>
                <a:lnTo>
                  <a:pt x="53065" y="1231"/>
                </a:lnTo>
                <a:lnTo>
                  <a:pt x="55916" y="542"/>
                </a:lnTo>
                <a:lnTo>
                  <a:pt x="83242" y="0"/>
                </a:lnTo>
                <a:lnTo>
                  <a:pt x="89170" y="2640"/>
                </a:lnTo>
                <a:lnTo>
                  <a:pt x="95113" y="6128"/>
                </a:lnTo>
                <a:lnTo>
                  <a:pt x="104037" y="9085"/>
                </a:lnTo>
                <a:lnTo>
                  <a:pt x="112965" y="14811"/>
                </a:lnTo>
                <a:lnTo>
                  <a:pt x="121894" y="17942"/>
                </a:lnTo>
                <a:lnTo>
                  <a:pt x="145707" y="38805"/>
                </a:lnTo>
                <a:lnTo>
                  <a:pt x="163566" y="68984"/>
                </a:lnTo>
                <a:lnTo>
                  <a:pt x="176354" y="107719"/>
                </a:lnTo>
                <a:lnTo>
                  <a:pt x="178326" y="148852"/>
                </a:lnTo>
                <a:lnTo>
                  <a:pt x="177432" y="172637"/>
                </a:lnTo>
                <a:lnTo>
                  <a:pt x="163002" y="214303"/>
                </a:lnTo>
                <a:lnTo>
                  <a:pt x="158658" y="232162"/>
                </a:lnTo>
                <a:lnTo>
                  <a:pt x="151088" y="247376"/>
                </a:lnTo>
                <a:lnTo>
                  <a:pt x="121884" y="279741"/>
                </a:lnTo>
                <a:lnTo>
                  <a:pt x="113291" y="283074"/>
                </a:lnTo>
                <a:lnTo>
                  <a:pt x="103849" y="285548"/>
                </a:lnTo>
                <a:lnTo>
                  <a:pt x="96345" y="289954"/>
                </a:lnTo>
                <a:lnTo>
                  <a:pt x="84411" y="289927"/>
                </a:lnTo>
                <a:lnTo>
                  <a:pt x="58137" y="285299"/>
                </a:lnTo>
                <a:lnTo>
                  <a:pt x="44845" y="276135"/>
                </a:lnTo>
                <a:lnTo>
                  <a:pt x="29666" y="260846"/>
                </a:lnTo>
                <a:lnTo>
                  <a:pt x="21697" y="245842"/>
                </a:lnTo>
                <a:lnTo>
                  <a:pt x="8234" y="202657"/>
                </a:lnTo>
                <a:lnTo>
                  <a:pt x="1510" y="173858"/>
                </a:lnTo>
                <a:lnTo>
                  <a:pt x="0" y="129332"/>
                </a:lnTo>
                <a:lnTo>
                  <a:pt x="2520" y="88681"/>
                </a:lnTo>
                <a:lnTo>
                  <a:pt x="8785" y="624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6" name="SMARTInkShape-Group178"/>
          <p:cNvGrpSpPr/>
          <p:nvPr/>
        </p:nvGrpSpPr>
        <p:grpSpPr>
          <a:xfrm>
            <a:off x="6875859" y="5473898"/>
            <a:ext cx="1125142" cy="499918"/>
            <a:chOff x="6875859" y="5473898"/>
            <a:chExt cx="1125142" cy="499918"/>
          </a:xfrm>
        </p:grpSpPr>
        <p:sp>
          <p:nvSpPr>
            <p:cNvPr id="708" name="SMARTInkShape-687"/>
            <p:cNvSpPr/>
            <p:nvPr>
              <p:custDataLst>
                <p:tags r:id="rId20"/>
              </p:custDataLst>
            </p:nvPr>
          </p:nvSpPr>
          <p:spPr>
            <a:xfrm>
              <a:off x="7349136" y="5567359"/>
              <a:ext cx="160731" cy="156557"/>
            </a:xfrm>
            <a:custGeom>
              <a:avLst/>
              <a:gdLst/>
              <a:ahLst/>
              <a:cxnLst/>
              <a:rect l="0" t="0" r="0" b="0"/>
              <a:pathLst>
                <a:path w="160731" h="156557">
                  <a:moveTo>
                    <a:pt x="17856" y="40485"/>
                  </a:moveTo>
                  <a:lnTo>
                    <a:pt x="17856" y="40485"/>
                  </a:lnTo>
                  <a:lnTo>
                    <a:pt x="17856" y="82802"/>
                  </a:lnTo>
                  <a:lnTo>
                    <a:pt x="9478" y="122739"/>
                  </a:lnTo>
                  <a:lnTo>
                    <a:pt x="8179" y="132605"/>
                  </a:lnTo>
                  <a:lnTo>
                    <a:pt x="0" y="156556"/>
                  </a:lnTo>
                  <a:lnTo>
                    <a:pt x="989" y="116841"/>
                  </a:lnTo>
                  <a:lnTo>
                    <a:pt x="11021" y="76143"/>
                  </a:lnTo>
                  <a:lnTo>
                    <a:pt x="24085" y="47422"/>
                  </a:lnTo>
                  <a:lnTo>
                    <a:pt x="38729" y="29100"/>
                  </a:lnTo>
                  <a:lnTo>
                    <a:pt x="44662" y="25503"/>
                  </a:lnTo>
                  <a:lnTo>
                    <a:pt x="56555" y="23194"/>
                  </a:lnTo>
                  <a:lnTo>
                    <a:pt x="70223" y="27534"/>
                  </a:lnTo>
                  <a:lnTo>
                    <a:pt x="82100" y="35104"/>
                  </a:lnTo>
                  <a:lnTo>
                    <a:pt x="84497" y="38882"/>
                  </a:lnTo>
                  <a:lnTo>
                    <a:pt x="90993" y="56558"/>
                  </a:lnTo>
                  <a:lnTo>
                    <a:pt x="93403" y="60130"/>
                  </a:lnTo>
                  <a:lnTo>
                    <a:pt x="96795" y="74638"/>
                  </a:lnTo>
                  <a:lnTo>
                    <a:pt x="98098" y="104329"/>
                  </a:lnTo>
                  <a:lnTo>
                    <a:pt x="95522" y="111193"/>
                  </a:lnTo>
                  <a:lnTo>
                    <a:pt x="92062" y="117551"/>
                  </a:lnTo>
                  <a:lnTo>
                    <a:pt x="89402" y="129246"/>
                  </a:lnTo>
                  <a:lnTo>
                    <a:pt x="89295" y="87083"/>
                  </a:lnTo>
                  <a:lnTo>
                    <a:pt x="90286" y="63378"/>
                  </a:lnTo>
                  <a:lnTo>
                    <a:pt x="100318" y="25217"/>
                  </a:lnTo>
                  <a:lnTo>
                    <a:pt x="102597" y="21377"/>
                  </a:lnTo>
                  <a:lnTo>
                    <a:pt x="115284" y="11231"/>
                  </a:lnTo>
                  <a:lnTo>
                    <a:pt x="138682" y="0"/>
                  </a:lnTo>
                  <a:lnTo>
                    <a:pt x="140079" y="596"/>
                  </a:lnTo>
                  <a:lnTo>
                    <a:pt x="141010" y="1986"/>
                  </a:lnTo>
                  <a:lnTo>
                    <a:pt x="142622" y="2913"/>
                  </a:lnTo>
                  <a:lnTo>
                    <a:pt x="147061" y="3942"/>
                  </a:lnTo>
                  <a:lnTo>
                    <a:pt x="152340" y="9691"/>
                  </a:lnTo>
                  <a:lnTo>
                    <a:pt x="157002" y="18862"/>
                  </a:lnTo>
                  <a:lnTo>
                    <a:pt x="160513" y="61118"/>
                  </a:lnTo>
                  <a:lnTo>
                    <a:pt x="160712" y="102452"/>
                  </a:lnTo>
                  <a:lnTo>
                    <a:pt x="160730" y="132204"/>
                  </a:lnTo>
                  <a:lnTo>
                    <a:pt x="158085" y="138466"/>
                  </a:lnTo>
                  <a:lnTo>
                    <a:pt x="151802" y="1476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SMARTInkShape-688"/>
            <p:cNvSpPr/>
            <p:nvPr>
              <p:custDataLst>
                <p:tags r:id="rId21"/>
              </p:custDataLst>
            </p:nvPr>
          </p:nvSpPr>
          <p:spPr>
            <a:xfrm>
              <a:off x="6875859" y="5572125"/>
              <a:ext cx="17861" cy="276821"/>
            </a:xfrm>
            <a:custGeom>
              <a:avLst/>
              <a:gdLst/>
              <a:ahLst/>
              <a:cxnLst/>
              <a:rect l="0" t="0" r="0" b="0"/>
              <a:pathLst>
                <a:path w="17861" h="276821">
                  <a:moveTo>
                    <a:pt x="17860" y="0"/>
                  </a:moveTo>
                  <a:lnTo>
                    <a:pt x="17860" y="0"/>
                  </a:lnTo>
                  <a:lnTo>
                    <a:pt x="17860" y="39729"/>
                  </a:lnTo>
                  <a:lnTo>
                    <a:pt x="16868" y="81634"/>
                  </a:lnTo>
                  <a:lnTo>
                    <a:pt x="10171" y="125182"/>
                  </a:lnTo>
                  <a:lnTo>
                    <a:pt x="9094" y="167040"/>
                  </a:lnTo>
                  <a:lnTo>
                    <a:pt x="6333" y="189392"/>
                  </a:lnTo>
                  <a:lnTo>
                    <a:pt x="557" y="231552"/>
                  </a:lnTo>
                  <a:lnTo>
                    <a:pt x="0" y="276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0" name="SMARTInkShape-689"/>
            <p:cNvSpPr/>
            <p:nvPr>
              <p:custDataLst>
                <p:tags r:id="rId22"/>
              </p:custDataLst>
            </p:nvPr>
          </p:nvSpPr>
          <p:spPr>
            <a:xfrm>
              <a:off x="6911635" y="5607844"/>
              <a:ext cx="151749" cy="196454"/>
            </a:xfrm>
            <a:custGeom>
              <a:avLst/>
              <a:gdLst/>
              <a:ahLst/>
              <a:cxnLst/>
              <a:rect l="0" t="0" r="0" b="0"/>
              <a:pathLst>
                <a:path w="151749" h="196454">
                  <a:moveTo>
                    <a:pt x="133888" y="0"/>
                  </a:moveTo>
                  <a:lnTo>
                    <a:pt x="133888" y="0"/>
                  </a:lnTo>
                  <a:lnTo>
                    <a:pt x="94568" y="39319"/>
                  </a:lnTo>
                  <a:lnTo>
                    <a:pt x="53485" y="80403"/>
                  </a:lnTo>
                  <a:lnTo>
                    <a:pt x="24867" y="106375"/>
                  </a:lnTo>
                  <a:lnTo>
                    <a:pt x="7292" y="118908"/>
                  </a:lnTo>
                  <a:lnTo>
                    <a:pt x="3210" y="124947"/>
                  </a:lnTo>
                  <a:lnTo>
                    <a:pt x="0" y="133789"/>
                  </a:lnTo>
                  <a:lnTo>
                    <a:pt x="4700" y="129159"/>
                  </a:lnTo>
                  <a:lnTo>
                    <a:pt x="12310" y="126857"/>
                  </a:lnTo>
                  <a:lnTo>
                    <a:pt x="21315" y="124842"/>
                  </a:lnTo>
                  <a:lnTo>
                    <a:pt x="32954" y="119121"/>
                  </a:lnTo>
                  <a:lnTo>
                    <a:pt x="77461" y="116204"/>
                  </a:lnTo>
                  <a:lnTo>
                    <a:pt x="95034" y="117101"/>
                  </a:lnTo>
                  <a:lnTo>
                    <a:pt x="109919" y="123222"/>
                  </a:lnTo>
                  <a:lnTo>
                    <a:pt x="136743" y="145897"/>
                  </a:lnTo>
                  <a:lnTo>
                    <a:pt x="147755" y="163904"/>
                  </a:lnTo>
                  <a:lnTo>
                    <a:pt x="150959" y="178044"/>
                  </a:lnTo>
                  <a:lnTo>
                    <a:pt x="151748" y="1964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SMARTInkShape-690"/>
            <p:cNvSpPr/>
            <p:nvPr>
              <p:custDataLst>
                <p:tags r:id="rId23"/>
              </p:custDataLst>
            </p:nvPr>
          </p:nvSpPr>
          <p:spPr>
            <a:xfrm>
              <a:off x="7054608" y="5634643"/>
              <a:ext cx="151238" cy="339173"/>
            </a:xfrm>
            <a:custGeom>
              <a:avLst/>
              <a:gdLst/>
              <a:ahLst/>
              <a:cxnLst/>
              <a:rect l="0" t="0" r="0" b="0"/>
              <a:pathLst>
                <a:path w="151238" h="339173">
                  <a:moveTo>
                    <a:pt x="107001" y="8920"/>
                  </a:moveTo>
                  <a:lnTo>
                    <a:pt x="107001" y="8920"/>
                  </a:lnTo>
                  <a:lnTo>
                    <a:pt x="107001" y="98"/>
                  </a:lnTo>
                  <a:lnTo>
                    <a:pt x="94573" y="0"/>
                  </a:lnTo>
                  <a:lnTo>
                    <a:pt x="88910" y="2640"/>
                  </a:lnTo>
                  <a:lnTo>
                    <a:pt x="46353" y="35729"/>
                  </a:lnTo>
                  <a:lnTo>
                    <a:pt x="39367" y="42663"/>
                  </a:lnTo>
                  <a:lnTo>
                    <a:pt x="14760" y="86465"/>
                  </a:lnTo>
                  <a:lnTo>
                    <a:pt x="3820" y="110154"/>
                  </a:lnTo>
                  <a:lnTo>
                    <a:pt x="0" y="145320"/>
                  </a:lnTo>
                  <a:lnTo>
                    <a:pt x="2560" y="151563"/>
                  </a:lnTo>
                  <a:lnTo>
                    <a:pt x="4632" y="154616"/>
                  </a:lnTo>
                  <a:lnTo>
                    <a:pt x="9579" y="158010"/>
                  </a:lnTo>
                  <a:lnTo>
                    <a:pt x="16099" y="160188"/>
                  </a:lnTo>
                  <a:lnTo>
                    <a:pt x="25509" y="154482"/>
                  </a:lnTo>
                  <a:lnTo>
                    <a:pt x="34733" y="152989"/>
                  </a:lnTo>
                  <a:lnTo>
                    <a:pt x="38979" y="150606"/>
                  </a:lnTo>
                  <a:lnTo>
                    <a:pt x="49695" y="137772"/>
                  </a:lnTo>
                  <a:lnTo>
                    <a:pt x="78307" y="98092"/>
                  </a:lnTo>
                  <a:lnTo>
                    <a:pt x="108625" y="56537"/>
                  </a:lnTo>
                  <a:lnTo>
                    <a:pt x="122036" y="29424"/>
                  </a:lnTo>
                  <a:lnTo>
                    <a:pt x="122979" y="25566"/>
                  </a:lnTo>
                  <a:lnTo>
                    <a:pt x="124598" y="22994"/>
                  </a:lnTo>
                  <a:lnTo>
                    <a:pt x="126670" y="21278"/>
                  </a:lnTo>
                  <a:lnTo>
                    <a:pt x="129043" y="20136"/>
                  </a:lnTo>
                  <a:lnTo>
                    <a:pt x="129634" y="19374"/>
                  </a:lnTo>
                  <a:lnTo>
                    <a:pt x="129035" y="18865"/>
                  </a:lnTo>
                  <a:lnTo>
                    <a:pt x="127644" y="18527"/>
                  </a:lnTo>
                  <a:lnTo>
                    <a:pt x="126716" y="19293"/>
                  </a:lnTo>
                  <a:lnTo>
                    <a:pt x="117901" y="45681"/>
                  </a:lnTo>
                  <a:lnTo>
                    <a:pt x="113869" y="62807"/>
                  </a:lnTo>
                  <a:lnTo>
                    <a:pt x="110054" y="75533"/>
                  </a:lnTo>
                  <a:lnTo>
                    <a:pt x="101133" y="119229"/>
                  </a:lnTo>
                  <a:lnTo>
                    <a:pt x="99971" y="142807"/>
                  </a:lnTo>
                  <a:lnTo>
                    <a:pt x="109149" y="187335"/>
                  </a:lnTo>
                  <a:lnTo>
                    <a:pt x="122166" y="216263"/>
                  </a:lnTo>
                  <a:lnTo>
                    <a:pt x="138776" y="243901"/>
                  </a:lnTo>
                  <a:lnTo>
                    <a:pt x="151030" y="285134"/>
                  </a:lnTo>
                  <a:lnTo>
                    <a:pt x="151237" y="288313"/>
                  </a:lnTo>
                  <a:lnTo>
                    <a:pt x="146787" y="302267"/>
                  </a:lnTo>
                  <a:lnTo>
                    <a:pt x="139184" y="314229"/>
                  </a:lnTo>
                  <a:lnTo>
                    <a:pt x="133542" y="318245"/>
                  </a:lnTo>
                  <a:lnTo>
                    <a:pt x="127727" y="321023"/>
                  </a:lnTo>
                  <a:lnTo>
                    <a:pt x="108200" y="333700"/>
                  </a:lnTo>
                  <a:lnTo>
                    <a:pt x="86806" y="338208"/>
                  </a:lnTo>
                  <a:lnTo>
                    <a:pt x="64043" y="339172"/>
                  </a:lnTo>
                  <a:lnTo>
                    <a:pt x="55497" y="336608"/>
                  </a:lnTo>
                  <a:lnTo>
                    <a:pt x="35746" y="323867"/>
                  </a:lnTo>
                  <a:lnTo>
                    <a:pt x="32709" y="323064"/>
                  </a:lnTo>
                  <a:lnTo>
                    <a:pt x="30684" y="321536"/>
                  </a:lnTo>
                  <a:lnTo>
                    <a:pt x="26634" y="3125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691"/>
            <p:cNvSpPr/>
            <p:nvPr>
              <p:custDataLst>
                <p:tags r:id="rId24"/>
              </p:custDataLst>
            </p:nvPr>
          </p:nvSpPr>
          <p:spPr>
            <a:xfrm>
              <a:off x="7250906" y="5670764"/>
              <a:ext cx="35720" cy="44117"/>
            </a:xfrm>
            <a:custGeom>
              <a:avLst/>
              <a:gdLst/>
              <a:ahLst/>
              <a:cxnLst/>
              <a:rect l="0" t="0" r="0" b="0"/>
              <a:pathLst>
                <a:path w="35720" h="44117">
                  <a:moveTo>
                    <a:pt x="35719" y="8517"/>
                  </a:moveTo>
                  <a:lnTo>
                    <a:pt x="35719" y="8517"/>
                  </a:lnTo>
                  <a:lnTo>
                    <a:pt x="28030" y="16206"/>
                  </a:lnTo>
                  <a:lnTo>
                    <a:pt x="27158" y="21820"/>
                  </a:lnTo>
                  <a:lnTo>
                    <a:pt x="26042" y="23338"/>
                  </a:lnTo>
                  <a:lnTo>
                    <a:pt x="22158" y="25027"/>
                  </a:lnTo>
                  <a:lnTo>
                    <a:pt x="20725" y="26469"/>
                  </a:lnTo>
                  <a:lnTo>
                    <a:pt x="17119" y="35392"/>
                  </a:lnTo>
                  <a:lnTo>
                    <a:pt x="9042" y="44116"/>
                  </a:lnTo>
                  <a:lnTo>
                    <a:pt x="8930" y="10245"/>
                  </a:lnTo>
                  <a:lnTo>
                    <a:pt x="17491" y="0"/>
                  </a:lnTo>
                  <a:lnTo>
                    <a:pt x="26412" y="8160"/>
                  </a:lnTo>
                  <a:lnTo>
                    <a:pt x="19067" y="16174"/>
                  </a:lnTo>
                  <a:lnTo>
                    <a:pt x="17965" y="25024"/>
                  </a:lnTo>
                  <a:lnTo>
                    <a:pt x="16938" y="25475"/>
                  </a:lnTo>
                  <a:lnTo>
                    <a:pt x="4199" y="26375"/>
                  </a:lnTo>
                  <a:lnTo>
                    <a:pt x="2799" y="25384"/>
                  </a:lnTo>
                  <a:lnTo>
                    <a:pt x="1867" y="23730"/>
                  </a:lnTo>
                  <a:lnTo>
                    <a:pt x="0" y="174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692"/>
            <p:cNvSpPr/>
            <p:nvPr>
              <p:custDataLst>
                <p:tags r:id="rId25"/>
              </p:custDataLst>
            </p:nvPr>
          </p:nvSpPr>
          <p:spPr>
            <a:xfrm>
              <a:off x="7518797" y="5473898"/>
              <a:ext cx="98227" cy="357189"/>
            </a:xfrm>
            <a:custGeom>
              <a:avLst/>
              <a:gdLst/>
              <a:ahLst/>
              <a:cxnLst/>
              <a:rect l="0" t="0" r="0" b="0"/>
              <a:pathLst>
                <a:path w="98227" h="357189">
                  <a:moveTo>
                    <a:pt x="98226" y="0"/>
                  </a:moveTo>
                  <a:lnTo>
                    <a:pt x="98226" y="0"/>
                  </a:lnTo>
                  <a:lnTo>
                    <a:pt x="98226" y="12429"/>
                  </a:lnTo>
                  <a:lnTo>
                    <a:pt x="87202" y="56477"/>
                  </a:lnTo>
                  <a:lnTo>
                    <a:pt x="76977" y="94610"/>
                  </a:lnTo>
                  <a:lnTo>
                    <a:pt x="68338" y="128685"/>
                  </a:lnTo>
                  <a:lnTo>
                    <a:pt x="59495" y="163917"/>
                  </a:lnTo>
                  <a:lnTo>
                    <a:pt x="45850" y="204231"/>
                  </a:lnTo>
                  <a:lnTo>
                    <a:pt x="30591" y="248040"/>
                  </a:lnTo>
                  <a:lnTo>
                    <a:pt x="18023" y="285357"/>
                  </a:lnTo>
                  <a:lnTo>
                    <a:pt x="2660" y="329580"/>
                  </a:lnTo>
                  <a:lnTo>
                    <a:pt x="0" y="3571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693"/>
            <p:cNvSpPr/>
            <p:nvPr>
              <p:custDataLst>
                <p:tags r:id="rId26"/>
              </p:custDataLst>
            </p:nvPr>
          </p:nvSpPr>
          <p:spPr>
            <a:xfrm>
              <a:off x="7572375" y="5643563"/>
              <a:ext cx="123498" cy="219013"/>
            </a:xfrm>
            <a:custGeom>
              <a:avLst/>
              <a:gdLst/>
              <a:ahLst/>
              <a:cxnLst/>
              <a:rect l="0" t="0" r="0" b="0"/>
              <a:pathLst>
                <a:path w="123498" h="219013">
                  <a:moveTo>
                    <a:pt x="116086" y="0"/>
                  </a:moveTo>
                  <a:lnTo>
                    <a:pt x="116086" y="0"/>
                  </a:lnTo>
                  <a:lnTo>
                    <a:pt x="111345" y="4740"/>
                  </a:lnTo>
                  <a:lnTo>
                    <a:pt x="106373" y="7068"/>
                  </a:lnTo>
                  <a:lnTo>
                    <a:pt x="103657" y="7688"/>
                  </a:lnTo>
                  <a:lnTo>
                    <a:pt x="95095" y="13302"/>
                  </a:lnTo>
                  <a:lnTo>
                    <a:pt x="55155" y="52034"/>
                  </a:lnTo>
                  <a:lnTo>
                    <a:pt x="12230" y="86242"/>
                  </a:lnTo>
                  <a:lnTo>
                    <a:pt x="4065" y="95226"/>
                  </a:lnTo>
                  <a:lnTo>
                    <a:pt x="159" y="106632"/>
                  </a:lnTo>
                  <a:lnTo>
                    <a:pt x="9528" y="107001"/>
                  </a:lnTo>
                  <a:lnTo>
                    <a:pt x="53718" y="98771"/>
                  </a:lnTo>
                  <a:lnTo>
                    <a:pt x="82370" y="99290"/>
                  </a:lnTo>
                  <a:lnTo>
                    <a:pt x="112926" y="114479"/>
                  </a:lnTo>
                  <a:lnTo>
                    <a:pt x="119890" y="125090"/>
                  </a:lnTo>
                  <a:lnTo>
                    <a:pt x="123497" y="136062"/>
                  </a:lnTo>
                  <a:lnTo>
                    <a:pt x="121695" y="145138"/>
                  </a:lnTo>
                  <a:lnTo>
                    <a:pt x="114840" y="166802"/>
                  </a:lnTo>
                  <a:lnTo>
                    <a:pt x="91825" y="198708"/>
                  </a:lnTo>
                  <a:lnTo>
                    <a:pt x="81821" y="206716"/>
                  </a:lnTo>
                  <a:lnTo>
                    <a:pt x="70762" y="210935"/>
                  </a:lnTo>
                  <a:lnTo>
                    <a:pt x="42575" y="219012"/>
                  </a:lnTo>
                  <a:lnTo>
                    <a:pt x="34466" y="217062"/>
                  </a:lnTo>
                  <a:lnTo>
                    <a:pt x="11019" y="204960"/>
                  </a:lnTo>
                  <a:lnTo>
                    <a:pt x="4897" y="199242"/>
                  </a:lnTo>
                  <a:lnTo>
                    <a:pt x="0"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694"/>
            <p:cNvSpPr/>
            <p:nvPr>
              <p:custDataLst>
                <p:tags r:id="rId27"/>
              </p:custDataLst>
            </p:nvPr>
          </p:nvSpPr>
          <p:spPr>
            <a:xfrm>
              <a:off x="7724180" y="5536406"/>
              <a:ext cx="276821" cy="141358"/>
            </a:xfrm>
            <a:custGeom>
              <a:avLst/>
              <a:gdLst/>
              <a:ahLst/>
              <a:cxnLst/>
              <a:rect l="0" t="0" r="0" b="0"/>
              <a:pathLst>
                <a:path w="276821" h="141358">
                  <a:moveTo>
                    <a:pt x="0" y="44649"/>
                  </a:moveTo>
                  <a:lnTo>
                    <a:pt x="0" y="44649"/>
                  </a:lnTo>
                  <a:lnTo>
                    <a:pt x="0" y="35828"/>
                  </a:lnTo>
                  <a:lnTo>
                    <a:pt x="4740" y="31011"/>
                  </a:lnTo>
                  <a:lnTo>
                    <a:pt x="9713" y="28666"/>
                  </a:lnTo>
                  <a:lnTo>
                    <a:pt x="12428" y="28040"/>
                  </a:lnTo>
                  <a:lnTo>
                    <a:pt x="24907" y="20900"/>
                  </a:lnTo>
                  <a:lnTo>
                    <a:pt x="67391" y="17939"/>
                  </a:lnTo>
                  <a:lnTo>
                    <a:pt x="73938" y="17895"/>
                  </a:lnTo>
                  <a:lnTo>
                    <a:pt x="80156" y="20521"/>
                  </a:lnTo>
                  <a:lnTo>
                    <a:pt x="83202" y="22610"/>
                  </a:lnTo>
                  <a:lnTo>
                    <a:pt x="86588" y="27578"/>
                  </a:lnTo>
                  <a:lnTo>
                    <a:pt x="87490" y="30291"/>
                  </a:lnTo>
                  <a:lnTo>
                    <a:pt x="85848" y="38599"/>
                  </a:lnTo>
                  <a:lnTo>
                    <a:pt x="68259" y="77559"/>
                  </a:lnTo>
                  <a:lnTo>
                    <a:pt x="44640" y="117955"/>
                  </a:lnTo>
                  <a:lnTo>
                    <a:pt x="38692" y="126838"/>
                  </a:lnTo>
                  <a:lnTo>
                    <a:pt x="19623" y="141357"/>
                  </a:lnTo>
                  <a:lnTo>
                    <a:pt x="23122" y="137685"/>
                  </a:lnTo>
                  <a:lnTo>
                    <a:pt x="27805" y="135607"/>
                  </a:lnTo>
                  <a:lnTo>
                    <a:pt x="43636" y="129533"/>
                  </a:lnTo>
                  <a:lnTo>
                    <a:pt x="82303" y="100555"/>
                  </a:lnTo>
                  <a:lnTo>
                    <a:pt x="122605" y="82408"/>
                  </a:lnTo>
                  <a:lnTo>
                    <a:pt x="162904" y="54863"/>
                  </a:lnTo>
                  <a:lnTo>
                    <a:pt x="197096" y="36100"/>
                  </a:lnTo>
                  <a:lnTo>
                    <a:pt x="239464" y="16722"/>
                  </a:lnTo>
                  <a:lnTo>
                    <a:pt x="27682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0" name="SMARTInkShape-Group179"/>
          <p:cNvGrpSpPr/>
          <p:nvPr/>
        </p:nvGrpSpPr>
        <p:grpSpPr>
          <a:xfrm>
            <a:off x="7063383" y="1777008"/>
            <a:ext cx="1696641" cy="446327"/>
            <a:chOff x="7063383" y="1777008"/>
            <a:chExt cx="1696641" cy="446327"/>
          </a:xfrm>
        </p:grpSpPr>
        <p:sp>
          <p:nvSpPr>
            <p:cNvPr id="717" name="SMARTInkShape-695"/>
            <p:cNvSpPr/>
            <p:nvPr>
              <p:custDataLst>
                <p:tags r:id="rId7"/>
              </p:custDataLst>
            </p:nvPr>
          </p:nvSpPr>
          <p:spPr>
            <a:xfrm>
              <a:off x="7063383" y="1821656"/>
              <a:ext cx="26790" cy="348259"/>
            </a:xfrm>
            <a:custGeom>
              <a:avLst/>
              <a:gdLst/>
              <a:ahLst/>
              <a:cxnLst/>
              <a:rect l="0" t="0" r="0" b="0"/>
              <a:pathLst>
                <a:path w="26790" h="348259">
                  <a:moveTo>
                    <a:pt x="0" y="0"/>
                  </a:moveTo>
                  <a:lnTo>
                    <a:pt x="0" y="0"/>
                  </a:lnTo>
                  <a:lnTo>
                    <a:pt x="0" y="42687"/>
                  </a:lnTo>
                  <a:lnTo>
                    <a:pt x="4741" y="86025"/>
                  </a:lnTo>
                  <a:lnTo>
                    <a:pt x="8102" y="124370"/>
                  </a:lnTo>
                  <a:lnTo>
                    <a:pt x="8766" y="160607"/>
                  </a:lnTo>
                  <a:lnTo>
                    <a:pt x="11527" y="187486"/>
                  </a:lnTo>
                  <a:lnTo>
                    <a:pt x="16608" y="223235"/>
                  </a:lnTo>
                  <a:lnTo>
                    <a:pt x="16620" y="257967"/>
                  </a:lnTo>
                  <a:lnTo>
                    <a:pt x="9736" y="297308"/>
                  </a:lnTo>
                  <a:lnTo>
                    <a:pt x="8961" y="332839"/>
                  </a:lnTo>
                  <a:lnTo>
                    <a:pt x="11589" y="339090"/>
                  </a:lnTo>
                  <a:lnTo>
                    <a:pt x="17493" y="347721"/>
                  </a:lnTo>
                  <a:lnTo>
                    <a:pt x="26789" y="3482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696"/>
            <p:cNvSpPr/>
            <p:nvPr>
              <p:custDataLst>
                <p:tags r:id="rId8"/>
              </p:custDataLst>
            </p:nvPr>
          </p:nvSpPr>
          <p:spPr>
            <a:xfrm>
              <a:off x="7210116" y="1919883"/>
              <a:ext cx="14002" cy="195047"/>
            </a:xfrm>
            <a:custGeom>
              <a:avLst/>
              <a:gdLst/>
              <a:ahLst/>
              <a:cxnLst/>
              <a:rect l="0" t="0" r="0" b="0"/>
              <a:pathLst>
                <a:path w="14002" h="195047">
                  <a:moveTo>
                    <a:pt x="14001" y="0"/>
                  </a:moveTo>
                  <a:lnTo>
                    <a:pt x="14001" y="0"/>
                  </a:lnTo>
                  <a:lnTo>
                    <a:pt x="9260" y="0"/>
                  </a:lnTo>
                  <a:lnTo>
                    <a:pt x="7864" y="992"/>
                  </a:lnTo>
                  <a:lnTo>
                    <a:pt x="6933" y="2646"/>
                  </a:lnTo>
                  <a:lnTo>
                    <a:pt x="0" y="31045"/>
                  </a:lnTo>
                  <a:lnTo>
                    <a:pt x="4496" y="71733"/>
                  </a:lnTo>
                  <a:lnTo>
                    <a:pt x="5021" y="116034"/>
                  </a:lnTo>
                  <a:lnTo>
                    <a:pt x="5070" y="158881"/>
                  </a:lnTo>
                  <a:lnTo>
                    <a:pt x="5071" y="171209"/>
                  </a:lnTo>
                  <a:lnTo>
                    <a:pt x="7717" y="177957"/>
                  </a:lnTo>
                  <a:lnTo>
                    <a:pt x="12760" y="185634"/>
                  </a:lnTo>
                  <a:lnTo>
                    <a:pt x="13893" y="195046"/>
                  </a:lnTo>
                  <a:lnTo>
                    <a:pt x="14001"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SMARTInkShape-697"/>
            <p:cNvSpPr/>
            <p:nvPr>
              <p:custDataLst>
                <p:tags r:id="rId9"/>
              </p:custDataLst>
            </p:nvPr>
          </p:nvSpPr>
          <p:spPr>
            <a:xfrm>
              <a:off x="7206258" y="1830586"/>
              <a:ext cx="213935" cy="241063"/>
            </a:xfrm>
            <a:custGeom>
              <a:avLst/>
              <a:gdLst/>
              <a:ahLst/>
              <a:cxnLst/>
              <a:rect l="0" t="0" r="0" b="0"/>
              <a:pathLst>
                <a:path w="213935" h="241063">
                  <a:moveTo>
                    <a:pt x="0" y="53578"/>
                  </a:moveTo>
                  <a:lnTo>
                    <a:pt x="0" y="53578"/>
                  </a:lnTo>
                  <a:lnTo>
                    <a:pt x="18091" y="74316"/>
                  </a:lnTo>
                  <a:lnTo>
                    <a:pt x="25900" y="84623"/>
                  </a:lnTo>
                  <a:lnTo>
                    <a:pt x="49874" y="107409"/>
                  </a:lnTo>
                  <a:lnTo>
                    <a:pt x="80826" y="149965"/>
                  </a:lnTo>
                  <a:lnTo>
                    <a:pt x="122065" y="193369"/>
                  </a:lnTo>
                  <a:lnTo>
                    <a:pt x="154618" y="225056"/>
                  </a:lnTo>
                  <a:lnTo>
                    <a:pt x="178410" y="238823"/>
                  </a:lnTo>
                  <a:lnTo>
                    <a:pt x="196261" y="241013"/>
                  </a:lnTo>
                  <a:lnTo>
                    <a:pt x="200667" y="241062"/>
                  </a:lnTo>
                  <a:lnTo>
                    <a:pt x="202239" y="240083"/>
                  </a:lnTo>
                  <a:lnTo>
                    <a:pt x="203287" y="238438"/>
                  </a:lnTo>
                  <a:lnTo>
                    <a:pt x="204762" y="231383"/>
                  </a:lnTo>
                  <a:lnTo>
                    <a:pt x="206099" y="224876"/>
                  </a:lnTo>
                  <a:lnTo>
                    <a:pt x="213035" y="203601"/>
                  </a:lnTo>
                  <a:lnTo>
                    <a:pt x="213934" y="189090"/>
                  </a:lnTo>
                  <a:lnTo>
                    <a:pt x="206590" y="146969"/>
                  </a:lnTo>
                  <a:lnTo>
                    <a:pt x="197800" y="105490"/>
                  </a:lnTo>
                  <a:lnTo>
                    <a:pt x="193985" y="72002"/>
                  </a:lnTo>
                  <a:lnTo>
                    <a:pt x="188800" y="52477"/>
                  </a:lnTo>
                  <a:lnTo>
                    <a:pt x="187529" y="9196"/>
                  </a:lnTo>
                  <a:lnTo>
                    <a:pt x="18752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SMARTInkShape-698"/>
            <p:cNvSpPr/>
            <p:nvPr>
              <p:custDataLst>
                <p:tags r:id="rId10"/>
              </p:custDataLst>
            </p:nvPr>
          </p:nvSpPr>
          <p:spPr>
            <a:xfrm>
              <a:off x="7492008" y="1973461"/>
              <a:ext cx="178595" cy="17860"/>
            </a:xfrm>
            <a:custGeom>
              <a:avLst/>
              <a:gdLst/>
              <a:ahLst/>
              <a:cxnLst/>
              <a:rect l="0" t="0" r="0" b="0"/>
              <a:pathLst>
                <a:path w="178595" h="17860">
                  <a:moveTo>
                    <a:pt x="178594" y="0"/>
                  </a:moveTo>
                  <a:lnTo>
                    <a:pt x="178594" y="0"/>
                  </a:lnTo>
                  <a:lnTo>
                    <a:pt x="166165" y="0"/>
                  </a:lnTo>
                  <a:lnTo>
                    <a:pt x="160502" y="2646"/>
                  </a:lnTo>
                  <a:lnTo>
                    <a:pt x="157603" y="4740"/>
                  </a:lnTo>
                  <a:lnTo>
                    <a:pt x="144041" y="7688"/>
                  </a:lnTo>
                  <a:lnTo>
                    <a:pt x="105234" y="8821"/>
                  </a:lnTo>
                  <a:lnTo>
                    <a:pt x="69323" y="11561"/>
                  </a:lnTo>
                  <a:lnTo>
                    <a:pt x="27387" y="17306"/>
                  </a:lnTo>
                  <a:lnTo>
                    <a:pt x="0" y="178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SMARTInkShape-699"/>
            <p:cNvSpPr/>
            <p:nvPr>
              <p:custDataLst>
                <p:tags r:id="rId11"/>
              </p:custDataLst>
            </p:nvPr>
          </p:nvSpPr>
          <p:spPr>
            <a:xfrm>
              <a:off x="7509867" y="2062758"/>
              <a:ext cx="169665" cy="26790"/>
            </a:xfrm>
            <a:custGeom>
              <a:avLst/>
              <a:gdLst/>
              <a:ahLst/>
              <a:cxnLst/>
              <a:rect l="0" t="0" r="0" b="0"/>
              <a:pathLst>
                <a:path w="169665" h="26790">
                  <a:moveTo>
                    <a:pt x="169664" y="0"/>
                  </a:moveTo>
                  <a:lnTo>
                    <a:pt x="169664" y="0"/>
                  </a:lnTo>
                  <a:lnTo>
                    <a:pt x="164923" y="4740"/>
                  </a:lnTo>
                  <a:lnTo>
                    <a:pt x="159951" y="7068"/>
                  </a:lnTo>
                  <a:lnTo>
                    <a:pt x="120668" y="17951"/>
                  </a:lnTo>
                  <a:lnTo>
                    <a:pt x="79795" y="25429"/>
                  </a:lnTo>
                  <a:lnTo>
                    <a:pt x="39168" y="26670"/>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2" name="SMARTInkShape-700"/>
            <p:cNvSpPr/>
            <p:nvPr>
              <p:custDataLst>
                <p:tags r:id="rId12"/>
              </p:custDataLst>
            </p:nvPr>
          </p:nvSpPr>
          <p:spPr>
            <a:xfrm>
              <a:off x="7795617" y="1812727"/>
              <a:ext cx="71439" cy="294680"/>
            </a:xfrm>
            <a:custGeom>
              <a:avLst/>
              <a:gdLst/>
              <a:ahLst/>
              <a:cxnLst/>
              <a:rect l="0" t="0" r="0" b="0"/>
              <a:pathLst>
                <a:path w="71439" h="294680">
                  <a:moveTo>
                    <a:pt x="0" y="0"/>
                  </a:moveTo>
                  <a:lnTo>
                    <a:pt x="0" y="0"/>
                  </a:lnTo>
                  <a:lnTo>
                    <a:pt x="992" y="22360"/>
                  </a:lnTo>
                  <a:lnTo>
                    <a:pt x="15446" y="65242"/>
                  </a:lnTo>
                  <a:lnTo>
                    <a:pt x="23679" y="106524"/>
                  </a:lnTo>
                  <a:lnTo>
                    <a:pt x="26380" y="144163"/>
                  </a:lnTo>
                  <a:lnTo>
                    <a:pt x="32845" y="184985"/>
                  </a:lnTo>
                  <a:lnTo>
                    <a:pt x="37797" y="217449"/>
                  </a:lnTo>
                  <a:lnTo>
                    <a:pt x="41604" y="227612"/>
                  </a:lnTo>
                  <a:lnTo>
                    <a:pt x="44739" y="243499"/>
                  </a:lnTo>
                  <a:lnTo>
                    <a:pt x="51510" y="254930"/>
                  </a:lnTo>
                  <a:lnTo>
                    <a:pt x="58808" y="264601"/>
                  </a:lnTo>
                  <a:lnTo>
                    <a:pt x="61412" y="273751"/>
                  </a:lnTo>
                  <a:lnTo>
                    <a:pt x="62021" y="279755"/>
                  </a:lnTo>
                  <a:lnTo>
                    <a:pt x="63175" y="281753"/>
                  </a:lnTo>
                  <a:lnTo>
                    <a:pt x="64937" y="283085"/>
                  </a:lnTo>
                  <a:lnTo>
                    <a:pt x="67105" y="283974"/>
                  </a:lnTo>
                  <a:lnTo>
                    <a:pt x="68549" y="285558"/>
                  </a:lnTo>
                  <a:lnTo>
                    <a:pt x="71438" y="2946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SMARTInkShape-701"/>
            <p:cNvSpPr/>
            <p:nvPr>
              <p:custDataLst>
                <p:tags r:id="rId13"/>
              </p:custDataLst>
            </p:nvPr>
          </p:nvSpPr>
          <p:spPr>
            <a:xfrm>
              <a:off x="7956362" y="1777008"/>
              <a:ext cx="26780" cy="303610"/>
            </a:xfrm>
            <a:custGeom>
              <a:avLst/>
              <a:gdLst/>
              <a:ahLst/>
              <a:cxnLst/>
              <a:rect l="0" t="0" r="0" b="0"/>
              <a:pathLst>
                <a:path w="26780" h="303610">
                  <a:moveTo>
                    <a:pt x="17849" y="0"/>
                  </a:moveTo>
                  <a:lnTo>
                    <a:pt x="17849" y="0"/>
                  </a:lnTo>
                  <a:lnTo>
                    <a:pt x="10160" y="7688"/>
                  </a:lnTo>
                  <a:lnTo>
                    <a:pt x="8172" y="15813"/>
                  </a:lnTo>
                  <a:lnTo>
                    <a:pt x="2855" y="25080"/>
                  </a:lnTo>
                  <a:lnTo>
                    <a:pt x="101" y="68626"/>
                  </a:lnTo>
                  <a:lnTo>
                    <a:pt x="0" y="111882"/>
                  </a:lnTo>
                  <a:lnTo>
                    <a:pt x="7059" y="152427"/>
                  </a:lnTo>
                  <a:lnTo>
                    <a:pt x="14811" y="195543"/>
                  </a:lnTo>
                  <a:lnTo>
                    <a:pt x="18574" y="234807"/>
                  </a:lnTo>
                  <a:lnTo>
                    <a:pt x="26211" y="269732"/>
                  </a:lnTo>
                  <a:lnTo>
                    <a:pt x="26779" y="3036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702"/>
            <p:cNvSpPr/>
            <p:nvPr>
              <p:custDataLst>
                <p:tags r:id="rId14"/>
              </p:custDataLst>
            </p:nvPr>
          </p:nvSpPr>
          <p:spPr>
            <a:xfrm>
              <a:off x="7958131" y="1875234"/>
              <a:ext cx="150026" cy="178595"/>
            </a:xfrm>
            <a:custGeom>
              <a:avLst/>
              <a:gdLst/>
              <a:ahLst/>
              <a:cxnLst/>
              <a:rect l="0" t="0" r="0" b="0"/>
              <a:pathLst>
                <a:path w="150026" h="178595">
                  <a:moveTo>
                    <a:pt x="150025" y="0"/>
                  </a:moveTo>
                  <a:lnTo>
                    <a:pt x="150025" y="0"/>
                  </a:lnTo>
                  <a:lnTo>
                    <a:pt x="129288" y="18092"/>
                  </a:lnTo>
                  <a:lnTo>
                    <a:pt x="90326" y="38709"/>
                  </a:lnTo>
                  <a:lnTo>
                    <a:pt x="47072" y="56556"/>
                  </a:lnTo>
                  <a:lnTo>
                    <a:pt x="25955" y="64370"/>
                  </a:lnTo>
                  <a:lnTo>
                    <a:pt x="10251" y="76644"/>
                  </a:lnTo>
                  <a:lnTo>
                    <a:pt x="0" y="79877"/>
                  </a:lnTo>
                  <a:lnTo>
                    <a:pt x="399" y="81033"/>
                  </a:lnTo>
                  <a:lnTo>
                    <a:pt x="3488" y="84963"/>
                  </a:lnTo>
                  <a:lnTo>
                    <a:pt x="43191" y="107220"/>
                  </a:lnTo>
                  <a:lnTo>
                    <a:pt x="84559" y="127996"/>
                  </a:lnTo>
                  <a:lnTo>
                    <a:pt x="115521" y="145852"/>
                  </a:lnTo>
                  <a:lnTo>
                    <a:pt x="138016" y="165696"/>
                  </a:lnTo>
                  <a:lnTo>
                    <a:pt x="144026" y="167900"/>
                  </a:lnTo>
                  <a:lnTo>
                    <a:pt x="146026" y="169481"/>
                  </a:lnTo>
                  <a:lnTo>
                    <a:pt x="150025"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703"/>
            <p:cNvSpPr/>
            <p:nvPr>
              <p:custDataLst>
                <p:tags r:id="rId15"/>
              </p:custDataLst>
            </p:nvPr>
          </p:nvSpPr>
          <p:spPr>
            <a:xfrm>
              <a:off x="8065397" y="1946672"/>
              <a:ext cx="176289" cy="276663"/>
            </a:xfrm>
            <a:custGeom>
              <a:avLst/>
              <a:gdLst/>
              <a:ahLst/>
              <a:cxnLst/>
              <a:rect l="0" t="0" r="0" b="0"/>
              <a:pathLst>
                <a:path w="176289" h="276663">
                  <a:moveTo>
                    <a:pt x="123126" y="0"/>
                  </a:moveTo>
                  <a:lnTo>
                    <a:pt x="123126" y="0"/>
                  </a:lnTo>
                  <a:lnTo>
                    <a:pt x="115437" y="0"/>
                  </a:lnTo>
                  <a:lnTo>
                    <a:pt x="94934" y="7068"/>
                  </a:lnTo>
                  <a:lnTo>
                    <a:pt x="84799" y="9094"/>
                  </a:lnTo>
                  <a:lnTo>
                    <a:pt x="76988" y="13302"/>
                  </a:lnTo>
                  <a:lnTo>
                    <a:pt x="40189" y="47293"/>
                  </a:lnTo>
                  <a:lnTo>
                    <a:pt x="36656" y="53431"/>
                  </a:lnTo>
                  <a:lnTo>
                    <a:pt x="33995" y="69665"/>
                  </a:lnTo>
                  <a:lnTo>
                    <a:pt x="38618" y="75653"/>
                  </a:lnTo>
                  <a:lnTo>
                    <a:pt x="43565" y="78272"/>
                  </a:lnTo>
                  <a:lnTo>
                    <a:pt x="60690" y="80183"/>
                  </a:lnTo>
                  <a:lnTo>
                    <a:pt x="89147" y="80356"/>
                  </a:lnTo>
                  <a:lnTo>
                    <a:pt x="95788" y="77716"/>
                  </a:lnTo>
                  <a:lnTo>
                    <a:pt x="117141" y="59376"/>
                  </a:lnTo>
                  <a:lnTo>
                    <a:pt x="120467" y="53509"/>
                  </a:lnTo>
                  <a:lnTo>
                    <a:pt x="123768" y="38686"/>
                  </a:lnTo>
                  <a:lnTo>
                    <a:pt x="127711" y="32738"/>
                  </a:lnTo>
                  <a:lnTo>
                    <a:pt x="128167" y="30755"/>
                  </a:lnTo>
                  <a:lnTo>
                    <a:pt x="127479" y="29433"/>
                  </a:lnTo>
                  <a:lnTo>
                    <a:pt x="126028" y="28552"/>
                  </a:lnTo>
                  <a:lnTo>
                    <a:pt x="125060" y="26972"/>
                  </a:lnTo>
                  <a:lnTo>
                    <a:pt x="123986" y="22571"/>
                  </a:lnTo>
                  <a:lnTo>
                    <a:pt x="122707" y="21000"/>
                  </a:lnTo>
                  <a:lnTo>
                    <a:pt x="115514" y="18273"/>
                  </a:lnTo>
                  <a:lnTo>
                    <a:pt x="106624" y="17896"/>
                  </a:lnTo>
                  <a:lnTo>
                    <a:pt x="106172" y="18876"/>
                  </a:lnTo>
                  <a:lnTo>
                    <a:pt x="105386" y="30291"/>
                  </a:lnTo>
                  <a:lnTo>
                    <a:pt x="123363" y="71690"/>
                  </a:lnTo>
                  <a:lnTo>
                    <a:pt x="148075" y="114246"/>
                  </a:lnTo>
                  <a:lnTo>
                    <a:pt x="163564" y="145609"/>
                  </a:lnTo>
                  <a:lnTo>
                    <a:pt x="174596" y="187509"/>
                  </a:lnTo>
                  <a:lnTo>
                    <a:pt x="176288" y="211333"/>
                  </a:lnTo>
                  <a:lnTo>
                    <a:pt x="173874" y="220595"/>
                  </a:lnTo>
                  <a:lnTo>
                    <a:pt x="152782" y="255053"/>
                  </a:lnTo>
                  <a:lnTo>
                    <a:pt x="142938" y="264638"/>
                  </a:lnTo>
                  <a:lnTo>
                    <a:pt x="133255" y="270745"/>
                  </a:lnTo>
                  <a:lnTo>
                    <a:pt x="116646" y="275020"/>
                  </a:lnTo>
                  <a:lnTo>
                    <a:pt x="76668" y="276662"/>
                  </a:lnTo>
                  <a:lnTo>
                    <a:pt x="50523" y="275797"/>
                  </a:lnTo>
                  <a:lnTo>
                    <a:pt x="32130" y="269746"/>
                  </a:lnTo>
                  <a:lnTo>
                    <a:pt x="22160" y="267723"/>
                  </a:lnTo>
                  <a:lnTo>
                    <a:pt x="10969" y="261006"/>
                  </a:lnTo>
                  <a:lnTo>
                    <a:pt x="0" y="251672"/>
                  </a:lnTo>
                  <a:lnTo>
                    <a:pt x="363" y="250133"/>
                  </a:lnTo>
                  <a:lnTo>
                    <a:pt x="7041" y="2411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704"/>
            <p:cNvSpPr/>
            <p:nvPr>
              <p:custDataLst>
                <p:tags r:id="rId16"/>
              </p:custDataLst>
            </p:nvPr>
          </p:nvSpPr>
          <p:spPr>
            <a:xfrm>
              <a:off x="8251032" y="1794867"/>
              <a:ext cx="125016" cy="178595"/>
            </a:xfrm>
            <a:custGeom>
              <a:avLst/>
              <a:gdLst/>
              <a:ahLst/>
              <a:cxnLst/>
              <a:rect l="0" t="0" r="0" b="0"/>
              <a:pathLst>
                <a:path w="125016" h="178595">
                  <a:moveTo>
                    <a:pt x="8929" y="0"/>
                  </a:moveTo>
                  <a:lnTo>
                    <a:pt x="8929" y="0"/>
                  </a:lnTo>
                  <a:lnTo>
                    <a:pt x="1239" y="0"/>
                  </a:lnTo>
                  <a:lnTo>
                    <a:pt x="826" y="992"/>
                  </a:lnTo>
                  <a:lnTo>
                    <a:pt x="9" y="42241"/>
                  </a:lnTo>
                  <a:lnTo>
                    <a:pt x="0" y="85129"/>
                  </a:lnTo>
                  <a:lnTo>
                    <a:pt x="991" y="126930"/>
                  </a:lnTo>
                  <a:lnTo>
                    <a:pt x="7067" y="144723"/>
                  </a:lnTo>
                  <a:lnTo>
                    <a:pt x="8928" y="169625"/>
                  </a:lnTo>
                  <a:lnTo>
                    <a:pt x="7937" y="138619"/>
                  </a:lnTo>
                  <a:lnTo>
                    <a:pt x="826" y="104067"/>
                  </a:lnTo>
                  <a:lnTo>
                    <a:pt x="32" y="61291"/>
                  </a:lnTo>
                  <a:lnTo>
                    <a:pt x="0" y="45217"/>
                  </a:lnTo>
                  <a:lnTo>
                    <a:pt x="7689" y="44698"/>
                  </a:lnTo>
                  <a:lnTo>
                    <a:pt x="26939" y="62693"/>
                  </a:lnTo>
                  <a:lnTo>
                    <a:pt x="31816" y="72843"/>
                  </a:lnTo>
                  <a:lnTo>
                    <a:pt x="33117" y="78328"/>
                  </a:lnTo>
                  <a:lnTo>
                    <a:pt x="49511" y="107280"/>
                  </a:lnTo>
                  <a:lnTo>
                    <a:pt x="61849" y="151024"/>
                  </a:lnTo>
                  <a:lnTo>
                    <a:pt x="62378" y="158816"/>
                  </a:lnTo>
                  <a:lnTo>
                    <a:pt x="63412" y="159456"/>
                  </a:lnTo>
                  <a:lnTo>
                    <a:pt x="71327" y="160720"/>
                  </a:lnTo>
                  <a:lnTo>
                    <a:pt x="72423" y="144510"/>
                  </a:lnTo>
                  <a:lnTo>
                    <a:pt x="78503" y="124163"/>
                  </a:lnTo>
                  <a:lnTo>
                    <a:pt x="80257" y="83294"/>
                  </a:lnTo>
                  <a:lnTo>
                    <a:pt x="82964" y="74061"/>
                  </a:lnTo>
                  <a:lnTo>
                    <a:pt x="86482" y="66651"/>
                  </a:lnTo>
                  <a:lnTo>
                    <a:pt x="89455" y="56900"/>
                  </a:lnTo>
                  <a:lnTo>
                    <a:pt x="105796" y="37119"/>
                  </a:lnTo>
                  <a:lnTo>
                    <a:pt x="111493" y="36134"/>
                  </a:lnTo>
                  <a:lnTo>
                    <a:pt x="113023" y="36988"/>
                  </a:lnTo>
                  <a:lnTo>
                    <a:pt x="114045" y="38549"/>
                  </a:lnTo>
                  <a:lnTo>
                    <a:pt x="114725" y="40582"/>
                  </a:lnTo>
                  <a:lnTo>
                    <a:pt x="121953" y="51967"/>
                  </a:lnTo>
                  <a:lnTo>
                    <a:pt x="124896" y="95420"/>
                  </a:lnTo>
                  <a:lnTo>
                    <a:pt x="125010" y="135814"/>
                  </a:lnTo>
                  <a:lnTo>
                    <a:pt x="125015"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7" name="SMARTInkShape-705"/>
            <p:cNvSpPr/>
            <p:nvPr>
              <p:custDataLst>
                <p:tags r:id="rId17"/>
              </p:custDataLst>
            </p:nvPr>
          </p:nvSpPr>
          <p:spPr>
            <a:xfrm>
              <a:off x="8370984" y="1785938"/>
              <a:ext cx="103290" cy="348258"/>
            </a:xfrm>
            <a:custGeom>
              <a:avLst/>
              <a:gdLst/>
              <a:ahLst/>
              <a:cxnLst/>
              <a:rect l="0" t="0" r="0" b="0"/>
              <a:pathLst>
                <a:path w="103290" h="348258">
                  <a:moveTo>
                    <a:pt x="103289" y="0"/>
                  </a:moveTo>
                  <a:lnTo>
                    <a:pt x="103289" y="0"/>
                  </a:lnTo>
                  <a:lnTo>
                    <a:pt x="95600" y="7688"/>
                  </a:lnTo>
                  <a:lnTo>
                    <a:pt x="84694" y="47710"/>
                  </a:lnTo>
                  <a:lnTo>
                    <a:pt x="70450" y="89699"/>
                  </a:lnTo>
                  <a:lnTo>
                    <a:pt x="50910" y="133998"/>
                  </a:lnTo>
                  <a:lnTo>
                    <a:pt x="32402" y="178600"/>
                  </a:lnTo>
                  <a:lnTo>
                    <a:pt x="23085" y="213322"/>
                  </a:lnTo>
                  <a:lnTo>
                    <a:pt x="16686" y="250730"/>
                  </a:lnTo>
                  <a:lnTo>
                    <a:pt x="8210" y="292787"/>
                  </a:lnTo>
                  <a:lnTo>
                    <a:pt x="4347" y="322948"/>
                  </a:lnTo>
                  <a:lnTo>
                    <a:pt x="2602" y="325431"/>
                  </a:lnTo>
                  <a:lnTo>
                    <a:pt x="446" y="327087"/>
                  </a:lnTo>
                  <a:lnTo>
                    <a:pt x="0" y="329183"/>
                  </a:lnTo>
                  <a:lnTo>
                    <a:pt x="696" y="331572"/>
                  </a:lnTo>
                  <a:lnTo>
                    <a:pt x="3122" y="336873"/>
                  </a:lnTo>
                  <a:lnTo>
                    <a:pt x="5063" y="3482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8" name="SMARTInkShape-706"/>
            <p:cNvSpPr/>
            <p:nvPr>
              <p:custDataLst>
                <p:tags r:id="rId18"/>
              </p:custDataLst>
            </p:nvPr>
          </p:nvSpPr>
          <p:spPr>
            <a:xfrm>
              <a:off x="8456414" y="2000618"/>
              <a:ext cx="89298" cy="147376"/>
            </a:xfrm>
            <a:custGeom>
              <a:avLst/>
              <a:gdLst/>
              <a:ahLst/>
              <a:cxnLst/>
              <a:rect l="0" t="0" r="0" b="0"/>
              <a:pathLst>
                <a:path w="89298" h="147376">
                  <a:moveTo>
                    <a:pt x="89297" y="8562"/>
                  </a:moveTo>
                  <a:lnTo>
                    <a:pt x="89297" y="8562"/>
                  </a:lnTo>
                  <a:lnTo>
                    <a:pt x="81607" y="8562"/>
                  </a:lnTo>
                  <a:lnTo>
                    <a:pt x="73483" y="2425"/>
                  </a:lnTo>
                  <a:lnTo>
                    <a:pt x="65208" y="459"/>
                  </a:lnTo>
                  <a:lnTo>
                    <a:pt x="59409" y="0"/>
                  </a:lnTo>
                  <a:lnTo>
                    <a:pt x="15935" y="9315"/>
                  </a:lnTo>
                  <a:lnTo>
                    <a:pt x="13600" y="11048"/>
                  </a:lnTo>
                  <a:lnTo>
                    <a:pt x="1515" y="24803"/>
                  </a:lnTo>
                  <a:lnTo>
                    <a:pt x="449" y="35422"/>
                  </a:lnTo>
                  <a:lnTo>
                    <a:pt x="2846" y="42989"/>
                  </a:lnTo>
                  <a:lnTo>
                    <a:pt x="16249" y="59985"/>
                  </a:lnTo>
                  <a:lnTo>
                    <a:pt x="36576" y="78104"/>
                  </a:lnTo>
                  <a:lnTo>
                    <a:pt x="47014" y="86102"/>
                  </a:lnTo>
                  <a:lnTo>
                    <a:pt x="64445" y="104760"/>
                  </a:lnTo>
                  <a:lnTo>
                    <a:pt x="73290" y="111840"/>
                  </a:lnTo>
                  <a:lnTo>
                    <a:pt x="87779" y="131778"/>
                  </a:lnTo>
                  <a:lnTo>
                    <a:pt x="87293" y="133370"/>
                  </a:lnTo>
                  <a:lnTo>
                    <a:pt x="81476" y="141108"/>
                  </a:lnTo>
                  <a:lnTo>
                    <a:pt x="71215" y="146833"/>
                  </a:lnTo>
                  <a:lnTo>
                    <a:pt x="66328" y="147375"/>
                  </a:lnTo>
                  <a:lnTo>
                    <a:pt x="26664" y="142879"/>
                  </a:lnTo>
                  <a:lnTo>
                    <a:pt x="0" y="142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707"/>
            <p:cNvSpPr/>
            <p:nvPr>
              <p:custDataLst>
                <p:tags r:id="rId19"/>
              </p:custDataLst>
            </p:nvPr>
          </p:nvSpPr>
          <p:spPr>
            <a:xfrm>
              <a:off x="8545711" y="1928845"/>
              <a:ext cx="214313" cy="142844"/>
            </a:xfrm>
            <a:custGeom>
              <a:avLst/>
              <a:gdLst/>
              <a:ahLst/>
              <a:cxnLst/>
              <a:rect l="0" t="0" r="0" b="0"/>
              <a:pathLst>
                <a:path w="214313" h="142844">
                  <a:moveTo>
                    <a:pt x="0" y="8897"/>
                  </a:moveTo>
                  <a:lnTo>
                    <a:pt x="0" y="8897"/>
                  </a:lnTo>
                  <a:lnTo>
                    <a:pt x="7689" y="1209"/>
                  </a:lnTo>
                  <a:lnTo>
                    <a:pt x="13302" y="335"/>
                  </a:lnTo>
                  <a:lnTo>
                    <a:pt x="29888" y="0"/>
                  </a:lnTo>
                  <a:lnTo>
                    <a:pt x="71675" y="10993"/>
                  </a:lnTo>
                  <a:lnTo>
                    <a:pt x="89368" y="15802"/>
                  </a:lnTo>
                  <a:lnTo>
                    <a:pt x="100242" y="17919"/>
                  </a:lnTo>
                  <a:lnTo>
                    <a:pt x="111943" y="24689"/>
                  </a:lnTo>
                  <a:lnTo>
                    <a:pt x="118544" y="30137"/>
                  </a:lnTo>
                  <a:lnTo>
                    <a:pt x="122139" y="35866"/>
                  </a:lnTo>
                  <a:lnTo>
                    <a:pt x="124729" y="41719"/>
                  </a:lnTo>
                  <a:lnTo>
                    <a:pt x="129188" y="47628"/>
                  </a:lnTo>
                  <a:lnTo>
                    <a:pt x="129781" y="50593"/>
                  </a:lnTo>
                  <a:lnTo>
                    <a:pt x="129185" y="53561"/>
                  </a:lnTo>
                  <a:lnTo>
                    <a:pt x="123605" y="62480"/>
                  </a:lnTo>
                  <a:lnTo>
                    <a:pt x="112831" y="74383"/>
                  </a:lnTo>
                  <a:lnTo>
                    <a:pt x="104387" y="77689"/>
                  </a:lnTo>
                  <a:lnTo>
                    <a:pt x="82796" y="84553"/>
                  </a:lnTo>
                  <a:lnTo>
                    <a:pt x="63220" y="95712"/>
                  </a:lnTo>
                  <a:lnTo>
                    <a:pt x="46454" y="98049"/>
                  </a:lnTo>
                  <a:lnTo>
                    <a:pt x="46844" y="99089"/>
                  </a:lnTo>
                  <a:lnTo>
                    <a:pt x="49924" y="102891"/>
                  </a:lnTo>
                  <a:lnTo>
                    <a:pt x="54600" y="105243"/>
                  </a:lnTo>
                  <a:lnTo>
                    <a:pt x="91643" y="119443"/>
                  </a:lnTo>
                  <a:lnTo>
                    <a:pt x="134255" y="126899"/>
                  </a:lnTo>
                  <a:lnTo>
                    <a:pt x="177643" y="133981"/>
                  </a:lnTo>
                  <a:lnTo>
                    <a:pt x="214312" y="1428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31" name="SMARTInkShape-708"/>
          <p:cNvSpPr/>
          <p:nvPr>
            <p:custDataLst>
              <p:tags r:id="rId4"/>
            </p:custDataLst>
          </p:nvPr>
        </p:nvSpPr>
        <p:spPr>
          <a:xfrm>
            <a:off x="6782361" y="5518547"/>
            <a:ext cx="1048976" cy="375048"/>
          </a:xfrm>
          <a:custGeom>
            <a:avLst/>
            <a:gdLst/>
            <a:ahLst/>
            <a:cxnLst/>
            <a:rect l="0" t="0" r="0" b="0"/>
            <a:pathLst>
              <a:path w="1048976" h="375048">
                <a:moveTo>
                  <a:pt x="39920" y="0"/>
                </a:moveTo>
                <a:lnTo>
                  <a:pt x="39920" y="0"/>
                </a:lnTo>
                <a:lnTo>
                  <a:pt x="0" y="0"/>
                </a:lnTo>
                <a:lnTo>
                  <a:pt x="3452" y="0"/>
                </a:lnTo>
                <a:lnTo>
                  <a:pt x="43001" y="18091"/>
                </a:lnTo>
                <a:lnTo>
                  <a:pt x="80988" y="34552"/>
                </a:lnTo>
                <a:lnTo>
                  <a:pt x="115037" y="46397"/>
                </a:lnTo>
                <a:lnTo>
                  <a:pt x="143751" y="53033"/>
                </a:lnTo>
                <a:lnTo>
                  <a:pt x="175365" y="60281"/>
                </a:lnTo>
                <a:lnTo>
                  <a:pt x="205950" y="70117"/>
                </a:lnTo>
                <a:lnTo>
                  <a:pt x="241373" y="81103"/>
                </a:lnTo>
                <a:lnTo>
                  <a:pt x="280267" y="92600"/>
                </a:lnTo>
                <a:lnTo>
                  <a:pt x="320705" y="104325"/>
                </a:lnTo>
                <a:lnTo>
                  <a:pt x="361828" y="116150"/>
                </a:lnTo>
                <a:lnTo>
                  <a:pt x="403256" y="129013"/>
                </a:lnTo>
                <a:lnTo>
                  <a:pt x="444820" y="144652"/>
                </a:lnTo>
                <a:lnTo>
                  <a:pt x="486443" y="158879"/>
                </a:lnTo>
                <a:lnTo>
                  <a:pt x="528094" y="172808"/>
                </a:lnTo>
                <a:lnTo>
                  <a:pt x="569756" y="188920"/>
                </a:lnTo>
                <a:lnTo>
                  <a:pt x="614070" y="206004"/>
                </a:lnTo>
                <a:lnTo>
                  <a:pt x="658238" y="223518"/>
                </a:lnTo>
                <a:lnTo>
                  <a:pt x="697713" y="241224"/>
                </a:lnTo>
                <a:lnTo>
                  <a:pt x="737746" y="259015"/>
                </a:lnTo>
                <a:lnTo>
                  <a:pt x="777698" y="275852"/>
                </a:lnTo>
                <a:lnTo>
                  <a:pt x="815298" y="289950"/>
                </a:lnTo>
                <a:lnTo>
                  <a:pt x="849207" y="302830"/>
                </a:lnTo>
                <a:lnTo>
                  <a:pt x="880815" y="315169"/>
                </a:lnTo>
                <a:lnTo>
                  <a:pt x="911399" y="327268"/>
                </a:lnTo>
                <a:lnTo>
                  <a:pt x="951767" y="340495"/>
                </a:lnTo>
                <a:lnTo>
                  <a:pt x="992842" y="353853"/>
                </a:lnTo>
                <a:lnTo>
                  <a:pt x="1030007" y="367958"/>
                </a:lnTo>
                <a:lnTo>
                  <a:pt x="1036576" y="371897"/>
                </a:lnTo>
                <a:lnTo>
                  <a:pt x="1048975" y="3750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34" name="SMARTInkShape-Group181"/>
          <p:cNvGrpSpPr/>
          <p:nvPr/>
        </p:nvGrpSpPr>
        <p:grpSpPr>
          <a:xfrm>
            <a:off x="8090297" y="5286375"/>
            <a:ext cx="241055" cy="544712"/>
            <a:chOff x="8090297" y="5286375"/>
            <a:chExt cx="241055" cy="544712"/>
          </a:xfrm>
        </p:grpSpPr>
        <p:sp>
          <p:nvSpPr>
            <p:cNvPr id="732" name="SMARTInkShape-709"/>
            <p:cNvSpPr/>
            <p:nvPr>
              <p:custDataLst>
                <p:tags r:id="rId5"/>
              </p:custDataLst>
            </p:nvPr>
          </p:nvSpPr>
          <p:spPr>
            <a:xfrm>
              <a:off x="8108156" y="5429250"/>
              <a:ext cx="35720" cy="401837"/>
            </a:xfrm>
            <a:custGeom>
              <a:avLst/>
              <a:gdLst/>
              <a:ahLst/>
              <a:cxnLst/>
              <a:rect l="0" t="0" r="0" b="0"/>
              <a:pathLst>
                <a:path w="35720" h="401837">
                  <a:moveTo>
                    <a:pt x="0" y="0"/>
                  </a:moveTo>
                  <a:lnTo>
                    <a:pt x="0" y="0"/>
                  </a:lnTo>
                  <a:lnTo>
                    <a:pt x="992" y="17216"/>
                  </a:lnTo>
                  <a:lnTo>
                    <a:pt x="7689" y="59410"/>
                  </a:lnTo>
                  <a:lnTo>
                    <a:pt x="13303" y="93119"/>
                  </a:lnTo>
                  <a:lnTo>
                    <a:pt x="16509" y="132983"/>
                  </a:lnTo>
                  <a:lnTo>
                    <a:pt x="17460" y="176214"/>
                  </a:lnTo>
                  <a:lnTo>
                    <a:pt x="22481" y="220442"/>
                  </a:lnTo>
                  <a:lnTo>
                    <a:pt x="25513" y="264966"/>
                  </a:lnTo>
                  <a:lnTo>
                    <a:pt x="26411" y="304838"/>
                  </a:lnTo>
                  <a:lnTo>
                    <a:pt x="27707" y="345745"/>
                  </a:lnTo>
                  <a:lnTo>
                    <a:pt x="35162" y="389939"/>
                  </a:lnTo>
                  <a:lnTo>
                    <a:pt x="35719" y="4018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710"/>
            <p:cNvSpPr/>
            <p:nvPr>
              <p:custDataLst>
                <p:tags r:id="rId6"/>
              </p:custDataLst>
            </p:nvPr>
          </p:nvSpPr>
          <p:spPr>
            <a:xfrm>
              <a:off x="8090297" y="5286375"/>
              <a:ext cx="241055" cy="400059"/>
            </a:xfrm>
            <a:custGeom>
              <a:avLst/>
              <a:gdLst/>
              <a:ahLst/>
              <a:cxnLst/>
              <a:rect l="0" t="0" r="0" b="0"/>
              <a:pathLst>
                <a:path w="241055" h="400059">
                  <a:moveTo>
                    <a:pt x="0" y="205383"/>
                  </a:moveTo>
                  <a:lnTo>
                    <a:pt x="0" y="205383"/>
                  </a:lnTo>
                  <a:lnTo>
                    <a:pt x="4741" y="205383"/>
                  </a:lnTo>
                  <a:lnTo>
                    <a:pt x="6137" y="206375"/>
                  </a:lnTo>
                  <a:lnTo>
                    <a:pt x="7068" y="208028"/>
                  </a:lnTo>
                  <a:lnTo>
                    <a:pt x="8561" y="213071"/>
                  </a:lnTo>
                  <a:lnTo>
                    <a:pt x="40960" y="254430"/>
                  </a:lnTo>
                  <a:lnTo>
                    <a:pt x="83620" y="297859"/>
                  </a:lnTo>
                  <a:lnTo>
                    <a:pt x="119375" y="328381"/>
                  </a:lnTo>
                  <a:lnTo>
                    <a:pt x="162784" y="358906"/>
                  </a:lnTo>
                  <a:lnTo>
                    <a:pt x="206371" y="380628"/>
                  </a:lnTo>
                  <a:lnTo>
                    <a:pt x="231881" y="399169"/>
                  </a:lnTo>
                  <a:lnTo>
                    <a:pt x="234955" y="400058"/>
                  </a:lnTo>
                  <a:lnTo>
                    <a:pt x="237003" y="399658"/>
                  </a:lnTo>
                  <a:lnTo>
                    <a:pt x="238369" y="398400"/>
                  </a:lnTo>
                  <a:lnTo>
                    <a:pt x="239887" y="394356"/>
                  </a:lnTo>
                  <a:lnTo>
                    <a:pt x="241054" y="359582"/>
                  </a:lnTo>
                  <a:lnTo>
                    <a:pt x="231383" y="317962"/>
                  </a:lnTo>
                  <a:lnTo>
                    <a:pt x="223008" y="284711"/>
                  </a:lnTo>
                  <a:lnTo>
                    <a:pt x="214244" y="249723"/>
                  </a:lnTo>
                  <a:lnTo>
                    <a:pt x="202716" y="214221"/>
                  </a:lnTo>
                  <a:lnTo>
                    <a:pt x="192025" y="178567"/>
                  </a:lnTo>
                  <a:lnTo>
                    <a:pt x="186211" y="142867"/>
                  </a:lnTo>
                  <a:lnTo>
                    <a:pt x="175358" y="99988"/>
                  </a:lnTo>
                  <a:lnTo>
                    <a:pt x="170414" y="56456"/>
                  </a:lnTo>
                  <a:lnTo>
                    <a:pt x="169683" y="12434"/>
                  </a:lnTo>
                  <a:lnTo>
                    <a:pt x="16966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4543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3 minutes: </a:t>
            </a:r>
            <a:endParaRPr lang="en-US" dirty="0"/>
          </a:p>
        </p:txBody>
      </p:sp>
      <p:sp>
        <p:nvSpPr>
          <p:cNvPr id="3" name="Content Placeholder 2"/>
          <p:cNvSpPr>
            <a:spLocks noGrp="1"/>
          </p:cNvSpPr>
          <p:nvPr>
            <p:ph idx="1"/>
          </p:nvPr>
        </p:nvSpPr>
        <p:spPr/>
        <p:txBody>
          <a:bodyPr/>
          <a:lstStyle/>
          <a:p>
            <a:r>
              <a:rPr lang="en-US" dirty="0" smtClean="0"/>
              <a:t>In your table teams, use the equipment in your bins to demonstrate Newton’s Second Law of motion</a:t>
            </a:r>
            <a:endParaRPr lang="en-US" dirty="0"/>
          </a:p>
        </p:txBody>
      </p:sp>
    </p:spTree>
    <p:extLst>
      <p:ext uri="{BB962C8B-B14F-4D97-AF65-F5344CB8AC3E}">
        <p14:creationId xmlns:p14="http://schemas.microsoft.com/office/powerpoint/2010/main" val="556201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THESE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CHANGE MASS: If </a:t>
            </a:r>
            <a:r>
              <a:rPr lang="en-US" dirty="0"/>
              <a:t>you add mass,  but keep acceleration the same, force is ______________.</a:t>
            </a:r>
          </a:p>
          <a:p>
            <a:endParaRPr lang="en-US" dirty="0"/>
          </a:p>
          <a:p>
            <a:endParaRPr lang="en-US" dirty="0"/>
          </a:p>
          <a:p>
            <a:r>
              <a:rPr lang="en-US" dirty="0" smtClean="0"/>
              <a:t>CHANGE ACCELERATION:  If </a:t>
            </a:r>
            <a:r>
              <a:rPr lang="en-US" dirty="0"/>
              <a:t>the acceleration is greater, the force is ___________</a:t>
            </a:r>
          </a:p>
          <a:p>
            <a:endParaRPr lang="en-US" dirty="0"/>
          </a:p>
          <a:p>
            <a:r>
              <a:rPr lang="en-US" dirty="0" smtClean="0"/>
              <a:t>CHANGE FORCE: The </a:t>
            </a:r>
            <a:r>
              <a:rPr lang="en-US" dirty="0"/>
              <a:t>greater the force, the greater the ___________ (given the same mass)</a:t>
            </a:r>
          </a:p>
          <a:p>
            <a:endParaRPr lang="en-US" dirty="0"/>
          </a:p>
        </p:txBody>
      </p:sp>
    </p:spTree>
    <p:extLst>
      <p:ext uri="{BB962C8B-B14F-4D97-AF65-F5344CB8AC3E}">
        <p14:creationId xmlns:p14="http://schemas.microsoft.com/office/powerpoint/2010/main" val="1820981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your team</a:t>
            </a:r>
            <a:endParaRPr lang="en-US" dirty="0"/>
          </a:p>
        </p:txBody>
      </p:sp>
      <p:sp>
        <p:nvSpPr>
          <p:cNvPr id="3" name="Content Placeholder 2"/>
          <p:cNvSpPr>
            <a:spLocks noGrp="1"/>
          </p:cNvSpPr>
          <p:nvPr>
            <p:ph idx="1"/>
          </p:nvPr>
        </p:nvSpPr>
        <p:spPr/>
        <p:txBody>
          <a:bodyPr/>
          <a:lstStyle/>
          <a:p>
            <a:r>
              <a:rPr lang="en-US" dirty="0" smtClean="0"/>
              <a:t>1) check your fan cart physics packet</a:t>
            </a:r>
          </a:p>
          <a:p>
            <a:r>
              <a:rPr lang="en-US" dirty="0" smtClean="0"/>
              <a:t>2) circle a part of the lab that is and example of the First, Second and Third Laws of Motion</a:t>
            </a:r>
          </a:p>
          <a:p>
            <a:r>
              <a:rPr lang="en-US" dirty="0" smtClean="0"/>
              <a:t>COMPLETE THE EXIT SLIP</a:t>
            </a:r>
          </a:p>
        </p:txBody>
      </p:sp>
    </p:spTree>
    <p:extLst>
      <p:ext uri="{BB962C8B-B14F-4D97-AF65-F5344CB8AC3E}">
        <p14:creationId xmlns:p14="http://schemas.microsoft.com/office/powerpoint/2010/main" val="3207133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Fan Cart Exit slip</a:t>
            </a:r>
            <a:endParaRPr lang="en-US" dirty="0"/>
          </a:p>
        </p:txBody>
      </p:sp>
      <p:sp>
        <p:nvSpPr>
          <p:cNvPr id="3" name="Content Placeholder 2"/>
          <p:cNvSpPr>
            <a:spLocks noGrp="1"/>
          </p:cNvSpPr>
          <p:nvPr>
            <p:ph idx="1"/>
          </p:nvPr>
        </p:nvSpPr>
        <p:spPr>
          <a:xfrm>
            <a:off x="457200" y="1447800"/>
            <a:ext cx="8229600" cy="5410199"/>
          </a:xfrm>
        </p:spPr>
        <p:txBody>
          <a:bodyPr>
            <a:normAutofit fontScale="62500" lnSpcReduction="20000"/>
          </a:bodyPr>
          <a:lstStyle/>
          <a:p>
            <a:pPr marL="514350" indent="-514350">
              <a:buFont typeface="+mj-lt"/>
              <a:buAutoNum type="arabicPeriod"/>
            </a:pPr>
            <a:r>
              <a:rPr lang="en-US" dirty="0" smtClean="0"/>
              <a:t>Doubling the force on a fan cart doubles the </a:t>
            </a:r>
            <a:r>
              <a:rPr lang="en-US" dirty="0" smtClean="0"/>
              <a:t>acceleration  (True/False)</a:t>
            </a:r>
            <a:endParaRPr lang="en-US" dirty="0" smtClean="0"/>
          </a:p>
          <a:p>
            <a:pPr marL="514350" indent="-514350">
              <a:buFont typeface="+mj-lt"/>
              <a:buAutoNum type="arabicPeriod"/>
            </a:pPr>
            <a:r>
              <a:rPr lang="en-US" dirty="0" smtClean="0"/>
              <a:t>Doubling the mass of an object halves the </a:t>
            </a:r>
            <a:r>
              <a:rPr lang="en-US" dirty="0"/>
              <a:t>acceleration (True/False)</a:t>
            </a:r>
          </a:p>
          <a:p>
            <a:pPr marL="514350" indent="-514350">
              <a:buFont typeface="+mj-lt"/>
              <a:buAutoNum type="arabicPeriod"/>
            </a:pPr>
            <a:endParaRPr lang="en-US" dirty="0" smtClean="0"/>
          </a:p>
          <a:p>
            <a:pPr marL="514350" indent="-514350">
              <a:buFont typeface="+mj-lt"/>
              <a:buAutoNum type="arabicPeriod"/>
            </a:pPr>
            <a:r>
              <a:rPr lang="en-US" dirty="0" smtClean="0"/>
              <a:t>Newton’s Third Law is </a:t>
            </a:r>
            <a:r>
              <a:rPr lang="en-US" dirty="0"/>
              <a:t>F=ma (True/False)</a:t>
            </a:r>
          </a:p>
          <a:p>
            <a:pPr marL="514350" indent="-514350">
              <a:buFont typeface="+mj-lt"/>
              <a:buAutoNum type="arabicPeriod"/>
            </a:pPr>
            <a:endParaRPr lang="en-US" dirty="0" smtClean="0"/>
          </a:p>
          <a:p>
            <a:pPr marL="514350" indent="-514350">
              <a:buFont typeface="+mj-lt"/>
              <a:buAutoNum type="arabicPeriod"/>
            </a:pPr>
            <a:r>
              <a:rPr lang="en-US" dirty="0" smtClean="0"/>
              <a:t>For each action force there is an unequal and opposite reaction force</a:t>
            </a:r>
            <a:r>
              <a:rPr lang="en-US" dirty="0"/>
              <a:t>. (True/False)</a:t>
            </a:r>
          </a:p>
          <a:p>
            <a:pPr marL="514350" indent="-514350">
              <a:buFont typeface="+mj-lt"/>
              <a:buAutoNum type="arabicPeriod"/>
            </a:pPr>
            <a:endParaRPr lang="en-US" dirty="0" smtClean="0"/>
          </a:p>
          <a:p>
            <a:pPr marL="514350" indent="-514350">
              <a:buFont typeface="+mj-lt"/>
              <a:buAutoNum type="arabicPeriod"/>
            </a:pPr>
            <a:r>
              <a:rPr lang="en-US" dirty="0" smtClean="0"/>
              <a:t>Friction acts in the same direction as the motion of an </a:t>
            </a:r>
            <a:r>
              <a:rPr lang="en-US" dirty="0"/>
              <a:t>object (True/False)</a:t>
            </a:r>
          </a:p>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How does a fan cart demonstrate each of the Laws of Motion?</a:t>
            </a:r>
          </a:p>
          <a:p>
            <a:r>
              <a:rPr lang="en-US" dirty="0" smtClean="0"/>
              <a:t>1</a:t>
            </a:r>
            <a:r>
              <a:rPr lang="en-US" baseline="30000" dirty="0" smtClean="0"/>
              <a:t>st</a:t>
            </a:r>
            <a:endParaRPr lang="en-US" dirty="0" smtClean="0"/>
          </a:p>
          <a:p>
            <a:r>
              <a:rPr lang="en-US" dirty="0" smtClean="0"/>
              <a:t>2</a:t>
            </a:r>
            <a:r>
              <a:rPr lang="en-US" baseline="30000" dirty="0" smtClean="0"/>
              <a:t>nd</a:t>
            </a:r>
            <a:endParaRPr lang="en-US" dirty="0" smtClean="0"/>
          </a:p>
          <a:p>
            <a:r>
              <a:rPr lang="en-US" dirty="0" smtClean="0"/>
              <a:t>3rd</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does a fan cart illustrate Newton’s First Law of Motion?</a:t>
            </a:r>
          </a:p>
          <a:p>
            <a:endParaRPr lang="en-US" dirty="0" smtClean="0"/>
          </a:p>
          <a:p>
            <a:r>
              <a:rPr lang="en-US" dirty="0" smtClean="0"/>
              <a:t>How does a fan cart illustrate Newton’s second law?</a:t>
            </a:r>
          </a:p>
          <a:p>
            <a:endParaRPr lang="en-US" dirty="0" smtClean="0"/>
          </a:p>
          <a:p>
            <a:r>
              <a:rPr lang="en-US" dirty="0" smtClean="0"/>
              <a:t>TODAY’S OBJECTIVES</a:t>
            </a:r>
          </a:p>
          <a:p>
            <a:r>
              <a:rPr lang="en-US" dirty="0" smtClean="0"/>
              <a:t>Explain and give examples of Newton’s Third Law of Motion</a:t>
            </a:r>
          </a:p>
          <a:p>
            <a:r>
              <a:rPr lang="en-US" dirty="0" smtClean="0"/>
              <a:t>How does a fan cart illustrate Newton’s Third Law of Motion?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00.xml><?xml version="1.0" encoding="utf-8"?>
<p:tagLst xmlns:a="http://schemas.openxmlformats.org/drawingml/2006/main" xmlns:r="http://schemas.openxmlformats.org/officeDocument/2006/relationships" xmlns:p="http://schemas.openxmlformats.org/presentationml/2006/main">
  <p:tag name="HIGHLIGHTER" val="false"/>
</p:tagLst>
</file>

<file path=ppt/tags/tag101.xml><?xml version="1.0" encoding="utf-8"?>
<p:tagLst xmlns:a="http://schemas.openxmlformats.org/drawingml/2006/main" xmlns:r="http://schemas.openxmlformats.org/officeDocument/2006/relationships" xmlns:p="http://schemas.openxmlformats.org/presentationml/2006/main">
  <p:tag name="HIGHLIGHTER" val="false"/>
</p:tagLst>
</file>

<file path=ppt/tags/tag102.xml><?xml version="1.0" encoding="utf-8"?>
<p:tagLst xmlns:a="http://schemas.openxmlformats.org/drawingml/2006/main" xmlns:r="http://schemas.openxmlformats.org/officeDocument/2006/relationships" xmlns:p="http://schemas.openxmlformats.org/presentationml/2006/main">
  <p:tag name="HIGHLIGHTER" val="false"/>
</p:tagLst>
</file>

<file path=ppt/tags/tag103.xml><?xml version="1.0" encoding="utf-8"?>
<p:tagLst xmlns:a="http://schemas.openxmlformats.org/drawingml/2006/main" xmlns:r="http://schemas.openxmlformats.org/officeDocument/2006/relationships" xmlns:p="http://schemas.openxmlformats.org/presentationml/2006/main">
  <p:tag name="HIGHLIGHTER" val="false"/>
</p:tagLst>
</file>

<file path=ppt/tags/tag104.xml><?xml version="1.0" encoding="utf-8"?>
<p:tagLst xmlns:a="http://schemas.openxmlformats.org/drawingml/2006/main" xmlns:r="http://schemas.openxmlformats.org/officeDocument/2006/relationships" xmlns:p="http://schemas.openxmlformats.org/presentationml/2006/main">
  <p:tag name="HIGHLIGHTER" val="false"/>
</p:tagLst>
</file>

<file path=ppt/tags/tag105.xml><?xml version="1.0" encoding="utf-8"?>
<p:tagLst xmlns:a="http://schemas.openxmlformats.org/drawingml/2006/main" xmlns:r="http://schemas.openxmlformats.org/officeDocument/2006/relationships" xmlns:p="http://schemas.openxmlformats.org/presentationml/2006/main">
  <p:tag name="HIGHLIGHTER" val="false"/>
</p:tagLst>
</file>

<file path=ppt/tags/tag106.xml><?xml version="1.0" encoding="utf-8"?>
<p:tagLst xmlns:a="http://schemas.openxmlformats.org/drawingml/2006/main" xmlns:r="http://schemas.openxmlformats.org/officeDocument/2006/relationships" xmlns:p="http://schemas.openxmlformats.org/presentationml/2006/main">
  <p:tag name="HIGHLIGHTER" val="false"/>
</p:tagLst>
</file>

<file path=ppt/tags/tag107.xml><?xml version="1.0" encoding="utf-8"?>
<p:tagLst xmlns:a="http://schemas.openxmlformats.org/drawingml/2006/main" xmlns:r="http://schemas.openxmlformats.org/officeDocument/2006/relationships" xmlns:p="http://schemas.openxmlformats.org/presentationml/2006/main">
  <p:tag name="HIGHLIGHTER" val="false"/>
</p:tagLst>
</file>

<file path=ppt/tags/tag108.xml><?xml version="1.0" encoding="utf-8"?>
<p:tagLst xmlns:a="http://schemas.openxmlformats.org/drawingml/2006/main" xmlns:r="http://schemas.openxmlformats.org/officeDocument/2006/relationships" xmlns:p="http://schemas.openxmlformats.org/presentationml/2006/main">
  <p:tag name="HIGHLIGHTER" val="false"/>
</p:tagLst>
</file>

<file path=ppt/tags/tag109.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10.xml><?xml version="1.0" encoding="utf-8"?>
<p:tagLst xmlns:a="http://schemas.openxmlformats.org/drawingml/2006/main" xmlns:r="http://schemas.openxmlformats.org/officeDocument/2006/relationships" xmlns:p="http://schemas.openxmlformats.org/presentationml/2006/main">
  <p:tag name="HIGHLIGHTER" val="false"/>
</p:tagLst>
</file>

<file path=ppt/tags/tag111.xml><?xml version="1.0" encoding="utf-8"?>
<p:tagLst xmlns:a="http://schemas.openxmlformats.org/drawingml/2006/main" xmlns:r="http://schemas.openxmlformats.org/officeDocument/2006/relationships" xmlns:p="http://schemas.openxmlformats.org/presentationml/2006/main">
  <p:tag name="HIGHLIGHTER" val="false"/>
</p:tagLst>
</file>

<file path=ppt/tags/tag112.xml><?xml version="1.0" encoding="utf-8"?>
<p:tagLst xmlns:a="http://schemas.openxmlformats.org/drawingml/2006/main" xmlns:r="http://schemas.openxmlformats.org/officeDocument/2006/relationships" xmlns:p="http://schemas.openxmlformats.org/presentationml/2006/main">
  <p:tag name="HIGHLIGHTER" val="false"/>
</p:tagLst>
</file>

<file path=ppt/tags/tag113.xml><?xml version="1.0" encoding="utf-8"?>
<p:tagLst xmlns:a="http://schemas.openxmlformats.org/drawingml/2006/main" xmlns:r="http://schemas.openxmlformats.org/officeDocument/2006/relationships" xmlns:p="http://schemas.openxmlformats.org/presentationml/2006/main">
  <p:tag name="HIGHLIGHTER" val="false"/>
</p:tagLst>
</file>

<file path=ppt/tags/tag114.xml><?xml version="1.0" encoding="utf-8"?>
<p:tagLst xmlns:a="http://schemas.openxmlformats.org/drawingml/2006/main" xmlns:r="http://schemas.openxmlformats.org/officeDocument/2006/relationships" xmlns:p="http://schemas.openxmlformats.org/presentationml/2006/main">
  <p:tag name="HIGHLIGHTER" val="false"/>
</p:tagLst>
</file>

<file path=ppt/tags/tag115.xml><?xml version="1.0" encoding="utf-8"?>
<p:tagLst xmlns:a="http://schemas.openxmlformats.org/drawingml/2006/main" xmlns:r="http://schemas.openxmlformats.org/officeDocument/2006/relationships" xmlns:p="http://schemas.openxmlformats.org/presentationml/2006/main">
  <p:tag name="HIGHLIGHTER" val="false"/>
</p:tagLst>
</file>

<file path=ppt/tags/tag116.xml><?xml version="1.0" encoding="utf-8"?>
<p:tagLst xmlns:a="http://schemas.openxmlformats.org/drawingml/2006/main" xmlns:r="http://schemas.openxmlformats.org/officeDocument/2006/relationships" xmlns:p="http://schemas.openxmlformats.org/presentationml/2006/main">
  <p:tag name="HIGHLIGHTER" val="false"/>
</p:tagLst>
</file>

<file path=ppt/tags/tag117.xml><?xml version="1.0" encoding="utf-8"?>
<p:tagLst xmlns:a="http://schemas.openxmlformats.org/drawingml/2006/main" xmlns:r="http://schemas.openxmlformats.org/officeDocument/2006/relationships" xmlns:p="http://schemas.openxmlformats.org/presentationml/2006/main">
  <p:tag name="HIGHLIGHTER" val="false"/>
</p:tagLst>
</file>

<file path=ppt/tags/tag118.xml><?xml version="1.0" encoding="utf-8"?>
<p:tagLst xmlns:a="http://schemas.openxmlformats.org/drawingml/2006/main" xmlns:r="http://schemas.openxmlformats.org/officeDocument/2006/relationships" xmlns:p="http://schemas.openxmlformats.org/presentationml/2006/main">
  <p:tag name="HIGHLIGHTER" val="false"/>
</p:tagLst>
</file>

<file path=ppt/tags/tag119.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20.xml><?xml version="1.0" encoding="utf-8"?>
<p:tagLst xmlns:a="http://schemas.openxmlformats.org/drawingml/2006/main" xmlns:r="http://schemas.openxmlformats.org/officeDocument/2006/relationships" xmlns:p="http://schemas.openxmlformats.org/presentationml/2006/main">
  <p:tag name="HIGHLIGHTER" val="false"/>
</p:tagLst>
</file>

<file path=ppt/tags/tag121.xml><?xml version="1.0" encoding="utf-8"?>
<p:tagLst xmlns:a="http://schemas.openxmlformats.org/drawingml/2006/main" xmlns:r="http://schemas.openxmlformats.org/officeDocument/2006/relationships" xmlns:p="http://schemas.openxmlformats.org/presentationml/2006/main">
  <p:tag name="HIGHLIGHTER" val="false"/>
</p:tagLst>
</file>

<file path=ppt/tags/tag122.xml><?xml version="1.0" encoding="utf-8"?>
<p:tagLst xmlns:a="http://schemas.openxmlformats.org/drawingml/2006/main" xmlns:r="http://schemas.openxmlformats.org/officeDocument/2006/relationships" xmlns:p="http://schemas.openxmlformats.org/presentationml/2006/main">
  <p:tag name="HIGHLIGHTER" val="false"/>
</p:tagLst>
</file>

<file path=ppt/tags/tag123.xml><?xml version="1.0" encoding="utf-8"?>
<p:tagLst xmlns:a="http://schemas.openxmlformats.org/drawingml/2006/main" xmlns:r="http://schemas.openxmlformats.org/officeDocument/2006/relationships" xmlns:p="http://schemas.openxmlformats.org/presentationml/2006/main">
  <p:tag name="HIGHLIGHTER" val="false"/>
</p:tagLst>
</file>

<file path=ppt/tags/tag124.xml><?xml version="1.0" encoding="utf-8"?>
<p:tagLst xmlns:a="http://schemas.openxmlformats.org/drawingml/2006/main" xmlns:r="http://schemas.openxmlformats.org/officeDocument/2006/relationships" xmlns:p="http://schemas.openxmlformats.org/presentationml/2006/main">
  <p:tag name="HIGHLIGHTER" val="false"/>
</p:tagLst>
</file>

<file path=ppt/tags/tag125.xml><?xml version="1.0" encoding="utf-8"?>
<p:tagLst xmlns:a="http://schemas.openxmlformats.org/drawingml/2006/main" xmlns:r="http://schemas.openxmlformats.org/officeDocument/2006/relationships" xmlns:p="http://schemas.openxmlformats.org/presentationml/2006/main">
  <p:tag name="HIGHLIGHTER" val="false"/>
</p:tagLst>
</file>

<file path=ppt/tags/tag126.xml><?xml version="1.0" encoding="utf-8"?>
<p:tagLst xmlns:a="http://schemas.openxmlformats.org/drawingml/2006/main" xmlns:r="http://schemas.openxmlformats.org/officeDocument/2006/relationships" xmlns:p="http://schemas.openxmlformats.org/presentationml/2006/main">
  <p:tag name="HIGHLIGHTER" val="false"/>
</p:tagLst>
</file>

<file path=ppt/tags/tag127.xml><?xml version="1.0" encoding="utf-8"?>
<p:tagLst xmlns:a="http://schemas.openxmlformats.org/drawingml/2006/main" xmlns:r="http://schemas.openxmlformats.org/officeDocument/2006/relationships" xmlns:p="http://schemas.openxmlformats.org/presentationml/2006/main">
  <p:tag name="HIGHLIGHTER" val="false"/>
</p:tagLst>
</file>

<file path=ppt/tags/tag128.xml><?xml version="1.0" encoding="utf-8"?>
<p:tagLst xmlns:a="http://schemas.openxmlformats.org/drawingml/2006/main" xmlns:r="http://schemas.openxmlformats.org/officeDocument/2006/relationships" xmlns:p="http://schemas.openxmlformats.org/presentationml/2006/main">
  <p:tag name="HIGHLIGHTER" val="false"/>
</p:tagLst>
</file>

<file path=ppt/tags/tag129.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30.xml><?xml version="1.0" encoding="utf-8"?>
<p:tagLst xmlns:a="http://schemas.openxmlformats.org/drawingml/2006/main" xmlns:r="http://schemas.openxmlformats.org/officeDocument/2006/relationships" xmlns:p="http://schemas.openxmlformats.org/presentationml/2006/main">
  <p:tag name="HIGHLIGHTER" val="false"/>
</p:tagLst>
</file>

<file path=ppt/tags/tag131.xml><?xml version="1.0" encoding="utf-8"?>
<p:tagLst xmlns:a="http://schemas.openxmlformats.org/drawingml/2006/main" xmlns:r="http://schemas.openxmlformats.org/officeDocument/2006/relationships" xmlns:p="http://schemas.openxmlformats.org/presentationml/2006/main">
  <p:tag name="HIGHLIGHTER" val="false"/>
</p:tagLst>
</file>

<file path=ppt/tags/tag132.xml><?xml version="1.0" encoding="utf-8"?>
<p:tagLst xmlns:a="http://schemas.openxmlformats.org/drawingml/2006/main" xmlns:r="http://schemas.openxmlformats.org/officeDocument/2006/relationships" xmlns:p="http://schemas.openxmlformats.org/presentationml/2006/main">
  <p:tag name="HIGHLIGHTER" val="false"/>
</p:tagLst>
</file>

<file path=ppt/tags/tag133.xml><?xml version="1.0" encoding="utf-8"?>
<p:tagLst xmlns:a="http://schemas.openxmlformats.org/drawingml/2006/main" xmlns:r="http://schemas.openxmlformats.org/officeDocument/2006/relationships" xmlns:p="http://schemas.openxmlformats.org/presentationml/2006/main">
  <p:tag name="HIGHLIGHTER" val="false"/>
</p:tagLst>
</file>

<file path=ppt/tags/tag134.xml><?xml version="1.0" encoding="utf-8"?>
<p:tagLst xmlns:a="http://schemas.openxmlformats.org/drawingml/2006/main" xmlns:r="http://schemas.openxmlformats.org/officeDocument/2006/relationships" xmlns:p="http://schemas.openxmlformats.org/presentationml/2006/main">
  <p:tag name="HIGHLIGHTER" val="false"/>
</p:tagLst>
</file>

<file path=ppt/tags/tag135.xml><?xml version="1.0" encoding="utf-8"?>
<p:tagLst xmlns:a="http://schemas.openxmlformats.org/drawingml/2006/main" xmlns:r="http://schemas.openxmlformats.org/officeDocument/2006/relationships" xmlns:p="http://schemas.openxmlformats.org/presentationml/2006/main">
  <p:tag name="HIGHLIGHTER" val="false"/>
</p:tagLst>
</file>

<file path=ppt/tags/tag136.xml><?xml version="1.0" encoding="utf-8"?>
<p:tagLst xmlns:a="http://schemas.openxmlformats.org/drawingml/2006/main" xmlns:r="http://schemas.openxmlformats.org/officeDocument/2006/relationships" xmlns:p="http://schemas.openxmlformats.org/presentationml/2006/main">
  <p:tag name="HIGHLIGHTER" val="false"/>
</p:tagLst>
</file>

<file path=ppt/tags/tag137.xml><?xml version="1.0" encoding="utf-8"?>
<p:tagLst xmlns:a="http://schemas.openxmlformats.org/drawingml/2006/main" xmlns:r="http://schemas.openxmlformats.org/officeDocument/2006/relationships" xmlns:p="http://schemas.openxmlformats.org/presentationml/2006/main">
  <p:tag name="HIGHLIGHTER" val="false"/>
</p:tagLst>
</file>

<file path=ppt/tags/tag138.xml><?xml version="1.0" encoding="utf-8"?>
<p:tagLst xmlns:a="http://schemas.openxmlformats.org/drawingml/2006/main" xmlns:r="http://schemas.openxmlformats.org/officeDocument/2006/relationships" xmlns:p="http://schemas.openxmlformats.org/presentationml/2006/main">
  <p:tag name="HIGHLIGHTER" val="false"/>
</p:tagLst>
</file>

<file path=ppt/tags/tag139.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40.xml><?xml version="1.0" encoding="utf-8"?>
<p:tagLst xmlns:a="http://schemas.openxmlformats.org/drawingml/2006/main" xmlns:r="http://schemas.openxmlformats.org/officeDocument/2006/relationships" xmlns:p="http://schemas.openxmlformats.org/presentationml/2006/main">
  <p:tag name="HIGHLIGHTER" val="false"/>
</p:tagLst>
</file>

<file path=ppt/tags/tag141.xml><?xml version="1.0" encoding="utf-8"?>
<p:tagLst xmlns:a="http://schemas.openxmlformats.org/drawingml/2006/main" xmlns:r="http://schemas.openxmlformats.org/officeDocument/2006/relationships" xmlns:p="http://schemas.openxmlformats.org/presentationml/2006/main">
  <p:tag name="HIGHLIGHTER" val="false"/>
</p:tagLst>
</file>

<file path=ppt/tags/tag142.xml><?xml version="1.0" encoding="utf-8"?>
<p:tagLst xmlns:a="http://schemas.openxmlformats.org/drawingml/2006/main" xmlns:r="http://schemas.openxmlformats.org/officeDocument/2006/relationships" xmlns:p="http://schemas.openxmlformats.org/presentationml/2006/main">
  <p:tag name="HIGHLIGHTER" val="false"/>
</p:tagLst>
</file>

<file path=ppt/tags/tag143.xml><?xml version="1.0" encoding="utf-8"?>
<p:tagLst xmlns:a="http://schemas.openxmlformats.org/drawingml/2006/main" xmlns:r="http://schemas.openxmlformats.org/officeDocument/2006/relationships" xmlns:p="http://schemas.openxmlformats.org/presentationml/2006/main">
  <p:tag name="HIGHLIGHTER" val="false"/>
</p:tagLst>
</file>

<file path=ppt/tags/tag144.xml><?xml version="1.0" encoding="utf-8"?>
<p:tagLst xmlns:a="http://schemas.openxmlformats.org/drawingml/2006/main" xmlns:r="http://schemas.openxmlformats.org/officeDocument/2006/relationships" xmlns:p="http://schemas.openxmlformats.org/presentationml/2006/main">
  <p:tag name="HIGHLIGHTER" val="false"/>
</p:tagLst>
</file>

<file path=ppt/tags/tag145.xml><?xml version="1.0" encoding="utf-8"?>
<p:tagLst xmlns:a="http://schemas.openxmlformats.org/drawingml/2006/main" xmlns:r="http://schemas.openxmlformats.org/officeDocument/2006/relationships" xmlns:p="http://schemas.openxmlformats.org/presentationml/2006/main">
  <p:tag name="HIGHLIGHTER" val="false"/>
</p:tagLst>
</file>

<file path=ppt/tags/tag146.xml><?xml version="1.0" encoding="utf-8"?>
<p:tagLst xmlns:a="http://schemas.openxmlformats.org/drawingml/2006/main" xmlns:r="http://schemas.openxmlformats.org/officeDocument/2006/relationships" xmlns:p="http://schemas.openxmlformats.org/presentationml/2006/main">
  <p:tag name="HIGHLIGHTER" val="false"/>
</p:tagLst>
</file>

<file path=ppt/tags/tag147.xml><?xml version="1.0" encoding="utf-8"?>
<p:tagLst xmlns:a="http://schemas.openxmlformats.org/drawingml/2006/main" xmlns:r="http://schemas.openxmlformats.org/officeDocument/2006/relationships" xmlns:p="http://schemas.openxmlformats.org/presentationml/2006/main">
  <p:tag name="HIGHLIGHTER" val="false"/>
</p:tagLst>
</file>

<file path=ppt/tags/tag148.xml><?xml version="1.0" encoding="utf-8"?>
<p:tagLst xmlns:a="http://schemas.openxmlformats.org/drawingml/2006/main" xmlns:r="http://schemas.openxmlformats.org/officeDocument/2006/relationships" xmlns:p="http://schemas.openxmlformats.org/presentationml/2006/main">
  <p:tag name="HIGHLIGHTER" val="false"/>
</p:tagLst>
</file>

<file path=ppt/tags/tag149.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50.xml><?xml version="1.0" encoding="utf-8"?>
<p:tagLst xmlns:a="http://schemas.openxmlformats.org/drawingml/2006/main" xmlns:r="http://schemas.openxmlformats.org/officeDocument/2006/relationships" xmlns:p="http://schemas.openxmlformats.org/presentationml/2006/main">
  <p:tag name="HIGHLIGHTER" val="false"/>
</p:tagLst>
</file>

<file path=ppt/tags/tag151.xml><?xml version="1.0" encoding="utf-8"?>
<p:tagLst xmlns:a="http://schemas.openxmlformats.org/drawingml/2006/main" xmlns:r="http://schemas.openxmlformats.org/officeDocument/2006/relationships" xmlns:p="http://schemas.openxmlformats.org/presentationml/2006/main">
  <p:tag name="HIGHLIGHTER" val="false"/>
</p:tagLst>
</file>

<file path=ppt/tags/tag152.xml><?xml version="1.0" encoding="utf-8"?>
<p:tagLst xmlns:a="http://schemas.openxmlformats.org/drawingml/2006/main" xmlns:r="http://schemas.openxmlformats.org/officeDocument/2006/relationships" xmlns:p="http://schemas.openxmlformats.org/presentationml/2006/main">
  <p:tag name="HIGHLIGHTER" val="false"/>
</p:tagLst>
</file>

<file path=ppt/tags/tag153.xml><?xml version="1.0" encoding="utf-8"?>
<p:tagLst xmlns:a="http://schemas.openxmlformats.org/drawingml/2006/main" xmlns:r="http://schemas.openxmlformats.org/officeDocument/2006/relationships" xmlns:p="http://schemas.openxmlformats.org/presentationml/2006/main">
  <p:tag name="HIGHLIGHTER" val="false"/>
</p:tagLst>
</file>

<file path=ppt/tags/tag154.xml><?xml version="1.0" encoding="utf-8"?>
<p:tagLst xmlns:a="http://schemas.openxmlformats.org/drawingml/2006/main" xmlns:r="http://schemas.openxmlformats.org/officeDocument/2006/relationships" xmlns:p="http://schemas.openxmlformats.org/presentationml/2006/main">
  <p:tag name="HIGHLIGHTER" val="false"/>
</p:tagLst>
</file>

<file path=ppt/tags/tag155.xml><?xml version="1.0" encoding="utf-8"?>
<p:tagLst xmlns:a="http://schemas.openxmlformats.org/drawingml/2006/main" xmlns:r="http://schemas.openxmlformats.org/officeDocument/2006/relationships" xmlns:p="http://schemas.openxmlformats.org/presentationml/2006/main">
  <p:tag name="HIGHLIGHTER" val="false"/>
</p:tagLst>
</file>

<file path=ppt/tags/tag156.xml><?xml version="1.0" encoding="utf-8"?>
<p:tagLst xmlns:a="http://schemas.openxmlformats.org/drawingml/2006/main" xmlns:r="http://schemas.openxmlformats.org/officeDocument/2006/relationships" xmlns:p="http://schemas.openxmlformats.org/presentationml/2006/main">
  <p:tag name="HIGHLIGHTER" val="false"/>
</p:tagLst>
</file>

<file path=ppt/tags/tag157.xml><?xml version="1.0" encoding="utf-8"?>
<p:tagLst xmlns:a="http://schemas.openxmlformats.org/drawingml/2006/main" xmlns:r="http://schemas.openxmlformats.org/officeDocument/2006/relationships" xmlns:p="http://schemas.openxmlformats.org/presentationml/2006/main">
  <p:tag name="HIGHLIGHTER" val="false"/>
</p:tagLst>
</file>

<file path=ppt/tags/tag158.xml><?xml version="1.0" encoding="utf-8"?>
<p:tagLst xmlns:a="http://schemas.openxmlformats.org/drawingml/2006/main" xmlns:r="http://schemas.openxmlformats.org/officeDocument/2006/relationships" xmlns:p="http://schemas.openxmlformats.org/presentationml/2006/main">
  <p:tag name="HIGHLIGHTER" val="false"/>
</p:tagLst>
</file>

<file path=ppt/tags/tag159.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60.xml><?xml version="1.0" encoding="utf-8"?>
<p:tagLst xmlns:a="http://schemas.openxmlformats.org/drawingml/2006/main" xmlns:r="http://schemas.openxmlformats.org/officeDocument/2006/relationships" xmlns:p="http://schemas.openxmlformats.org/presentationml/2006/main">
  <p:tag name="HIGHLIGHTER" val="false"/>
</p:tagLst>
</file>

<file path=ppt/tags/tag161.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40.xml><?xml version="1.0" encoding="utf-8"?>
<p:tagLst xmlns:a="http://schemas.openxmlformats.org/drawingml/2006/main" xmlns:r="http://schemas.openxmlformats.org/officeDocument/2006/relationships" xmlns:p="http://schemas.openxmlformats.org/presentationml/2006/main">
  <p:tag name="HIGHLIGHTER" val="false"/>
</p:tagLst>
</file>

<file path=ppt/tags/tag41.xml><?xml version="1.0" encoding="utf-8"?>
<p:tagLst xmlns:a="http://schemas.openxmlformats.org/drawingml/2006/main" xmlns:r="http://schemas.openxmlformats.org/officeDocument/2006/relationships" xmlns:p="http://schemas.openxmlformats.org/presentationml/2006/main">
  <p:tag name="HIGHLIGHTER" val="false"/>
</p:tagLst>
</file>

<file path=ppt/tags/tag42.xml><?xml version="1.0" encoding="utf-8"?>
<p:tagLst xmlns:a="http://schemas.openxmlformats.org/drawingml/2006/main" xmlns:r="http://schemas.openxmlformats.org/officeDocument/2006/relationships" xmlns:p="http://schemas.openxmlformats.org/presentationml/2006/main">
  <p:tag name="HIGHLIGHTER" val="false"/>
</p:tagLst>
</file>

<file path=ppt/tags/tag43.xml><?xml version="1.0" encoding="utf-8"?>
<p:tagLst xmlns:a="http://schemas.openxmlformats.org/drawingml/2006/main" xmlns:r="http://schemas.openxmlformats.org/officeDocument/2006/relationships" xmlns:p="http://schemas.openxmlformats.org/presentationml/2006/main">
  <p:tag name="HIGHLIGHTER" val="false"/>
</p:tagLst>
</file>

<file path=ppt/tags/tag44.xml><?xml version="1.0" encoding="utf-8"?>
<p:tagLst xmlns:a="http://schemas.openxmlformats.org/drawingml/2006/main" xmlns:r="http://schemas.openxmlformats.org/officeDocument/2006/relationships" xmlns:p="http://schemas.openxmlformats.org/presentationml/2006/main">
  <p:tag name="HIGHLIGHTER" val="false"/>
</p:tagLst>
</file>

<file path=ppt/tags/tag45.xml><?xml version="1.0" encoding="utf-8"?>
<p:tagLst xmlns:a="http://schemas.openxmlformats.org/drawingml/2006/main" xmlns:r="http://schemas.openxmlformats.org/officeDocument/2006/relationships" xmlns:p="http://schemas.openxmlformats.org/presentationml/2006/main">
  <p:tag name="HIGHLIGHTER" val="false"/>
</p:tagLst>
</file>

<file path=ppt/tags/tag46.xml><?xml version="1.0" encoding="utf-8"?>
<p:tagLst xmlns:a="http://schemas.openxmlformats.org/drawingml/2006/main" xmlns:r="http://schemas.openxmlformats.org/officeDocument/2006/relationships" xmlns:p="http://schemas.openxmlformats.org/presentationml/2006/main">
  <p:tag name="HIGHLIGHTER" val="false"/>
</p:tagLst>
</file>

<file path=ppt/tags/tag47.xml><?xml version="1.0" encoding="utf-8"?>
<p:tagLst xmlns:a="http://schemas.openxmlformats.org/drawingml/2006/main" xmlns:r="http://schemas.openxmlformats.org/officeDocument/2006/relationships" xmlns:p="http://schemas.openxmlformats.org/presentationml/2006/main">
  <p:tag name="HIGHLIGHTER" val="false"/>
</p:tagLst>
</file>

<file path=ppt/tags/tag48.xml><?xml version="1.0" encoding="utf-8"?>
<p:tagLst xmlns:a="http://schemas.openxmlformats.org/drawingml/2006/main" xmlns:r="http://schemas.openxmlformats.org/officeDocument/2006/relationships" xmlns:p="http://schemas.openxmlformats.org/presentationml/2006/main">
  <p:tag name="HIGHLIGHTER" val="false"/>
</p:tagLst>
</file>

<file path=ppt/tags/tag49.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50.xml><?xml version="1.0" encoding="utf-8"?>
<p:tagLst xmlns:a="http://schemas.openxmlformats.org/drawingml/2006/main" xmlns:r="http://schemas.openxmlformats.org/officeDocument/2006/relationships" xmlns:p="http://schemas.openxmlformats.org/presentationml/2006/main">
  <p:tag name="HIGHLIGHTER" val="false"/>
</p:tagLst>
</file>

<file path=ppt/tags/tag51.xml><?xml version="1.0" encoding="utf-8"?>
<p:tagLst xmlns:a="http://schemas.openxmlformats.org/drawingml/2006/main" xmlns:r="http://schemas.openxmlformats.org/officeDocument/2006/relationships" xmlns:p="http://schemas.openxmlformats.org/presentationml/2006/main">
  <p:tag name="HIGHLIGHTER" val="false"/>
</p:tagLst>
</file>

<file path=ppt/tags/tag52.xml><?xml version="1.0" encoding="utf-8"?>
<p:tagLst xmlns:a="http://schemas.openxmlformats.org/drawingml/2006/main" xmlns:r="http://schemas.openxmlformats.org/officeDocument/2006/relationships" xmlns:p="http://schemas.openxmlformats.org/presentationml/2006/main">
  <p:tag name="HIGHLIGHTER" val="false"/>
</p:tagLst>
</file>

<file path=ppt/tags/tag53.xml><?xml version="1.0" encoding="utf-8"?>
<p:tagLst xmlns:a="http://schemas.openxmlformats.org/drawingml/2006/main" xmlns:r="http://schemas.openxmlformats.org/officeDocument/2006/relationships" xmlns:p="http://schemas.openxmlformats.org/presentationml/2006/main">
  <p:tag name="HIGHLIGHTER" val="false"/>
</p:tagLst>
</file>

<file path=ppt/tags/tag54.xml><?xml version="1.0" encoding="utf-8"?>
<p:tagLst xmlns:a="http://schemas.openxmlformats.org/drawingml/2006/main" xmlns:r="http://schemas.openxmlformats.org/officeDocument/2006/relationships" xmlns:p="http://schemas.openxmlformats.org/presentationml/2006/main">
  <p:tag name="HIGHLIGHTER" val="false"/>
</p:tagLst>
</file>

<file path=ppt/tags/tag55.xml><?xml version="1.0" encoding="utf-8"?>
<p:tagLst xmlns:a="http://schemas.openxmlformats.org/drawingml/2006/main" xmlns:r="http://schemas.openxmlformats.org/officeDocument/2006/relationships" xmlns:p="http://schemas.openxmlformats.org/presentationml/2006/main">
  <p:tag name="HIGHLIGHTER" val="false"/>
</p:tagLst>
</file>

<file path=ppt/tags/tag56.xml><?xml version="1.0" encoding="utf-8"?>
<p:tagLst xmlns:a="http://schemas.openxmlformats.org/drawingml/2006/main" xmlns:r="http://schemas.openxmlformats.org/officeDocument/2006/relationships" xmlns:p="http://schemas.openxmlformats.org/presentationml/2006/main">
  <p:tag name="HIGHLIGHTER" val="false"/>
</p:tagLst>
</file>

<file path=ppt/tags/tag57.xml><?xml version="1.0" encoding="utf-8"?>
<p:tagLst xmlns:a="http://schemas.openxmlformats.org/drawingml/2006/main" xmlns:r="http://schemas.openxmlformats.org/officeDocument/2006/relationships" xmlns:p="http://schemas.openxmlformats.org/presentationml/2006/main">
  <p:tag name="HIGHLIGHTER" val="false"/>
</p:tagLst>
</file>

<file path=ppt/tags/tag58.xml><?xml version="1.0" encoding="utf-8"?>
<p:tagLst xmlns:a="http://schemas.openxmlformats.org/drawingml/2006/main" xmlns:r="http://schemas.openxmlformats.org/officeDocument/2006/relationships" xmlns:p="http://schemas.openxmlformats.org/presentationml/2006/main">
  <p:tag name="HIGHLIGHTER" val="false"/>
</p:tagLst>
</file>

<file path=ppt/tags/tag59.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60.xml><?xml version="1.0" encoding="utf-8"?>
<p:tagLst xmlns:a="http://schemas.openxmlformats.org/drawingml/2006/main" xmlns:r="http://schemas.openxmlformats.org/officeDocument/2006/relationships" xmlns:p="http://schemas.openxmlformats.org/presentationml/2006/main">
  <p:tag name="HIGHLIGHTER" val="false"/>
</p:tagLst>
</file>

<file path=ppt/tags/tag61.xml><?xml version="1.0" encoding="utf-8"?>
<p:tagLst xmlns:a="http://schemas.openxmlformats.org/drawingml/2006/main" xmlns:r="http://schemas.openxmlformats.org/officeDocument/2006/relationships" xmlns:p="http://schemas.openxmlformats.org/presentationml/2006/main">
  <p:tag name="HIGHLIGHTER" val="false"/>
</p:tagLst>
</file>

<file path=ppt/tags/tag62.xml><?xml version="1.0" encoding="utf-8"?>
<p:tagLst xmlns:a="http://schemas.openxmlformats.org/drawingml/2006/main" xmlns:r="http://schemas.openxmlformats.org/officeDocument/2006/relationships" xmlns:p="http://schemas.openxmlformats.org/presentationml/2006/main">
  <p:tag name="HIGHLIGHTER" val="false"/>
</p:tagLst>
</file>

<file path=ppt/tags/tag63.xml><?xml version="1.0" encoding="utf-8"?>
<p:tagLst xmlns:a="http://schemas.openxmlformats.org/drawingml/2006/main" xmlns:r="http://schemas.openxmlformats.org/officeDocument/2006/relationships" xmlns:p="http://schemas.openxmlformats.org/presentationml/2006/main">
  <p:tag name="HIGHLIGHTER" val="false"/>
</p:tagLst>
</file>

<file path=ppt/tags/tag64.xml><?xml version="1.0" encoding="utf-8"?>
<p:tagLst xmlns:a="http://schemas.openxmlformats.org/drawingml/2006/main" xmlns:r="http://schemas.openxmlformats.org/officeDocument/2006/relationships" xmlns:p="http://schemas.openxmlformats.org/presentationml/2006/main">
  <p:tag name="HIGHLIGHTER" val="false"/>
</p:tagLst>
</file>

<file path=ppt/tags/tag65.xml><?xml version="1.0" encoding="utf-8"?>
<p:tagLst xmlns:a="http://schemas.openxmlformats.org/drawingml/2006/main" xmlns:r="http://schemas.openxmlformats.org/officeDocument/2006/relationships" xmlns:p="http://schemas.openxmlformats.org/presentationml/2006/main">
  <p:tag name="HIGHLIGHTER" val="false"/>
</p:tagLst>
</file>

<file path=ppt/tags/tag66.xml><?xml version="1.0" encoding="utf-8"?>
<p:tagLst xmlns:a="http://schemas.openxmlformats.org/drawingml/2006/main" xmlns:r="http://schemas.openxmlformats.org/officeDocument/2006/relationships" xmlns:p="http://schemas.openxmlformats.org/presentationml/2006/main">
  <p:tag name="HIGHLIGHTER" val="false"/>
</p:tagLst>
</file>

<file path=ppt/tags/tag67.xml><?xml version="1.0" encoding="utf-8"?>
<p:tagLst xmlns:a="http://schemas.openxmlformats.org/drawingml/2006/main" xmlns:r="http://schemas.openxmlformats.org/officeDocument/2006/relationships" xmlns:p="http://schemas.openxmlformats.org/presentationml/2006/main">
  <p:tag name="HIGHLIGHTER" val="false"/>
</p:tagLst>
</file>

<file path=ppt/tags/tag68.xml><?xml version="1.0" encoding="utf-8"?>
<p:tagLst xmlns:a="http://schemas.openxmlformats.org/drawingml/2006/main" xmlns:r="http://schemas.openxmlformats.org/officeDocument/2006/relationships" xmlns:p="http://schemas.openxmlformats.org/presentationml/2006/main">
  <p:tag name="HIGHLIGHTER" val="false"/>
</p:tagLst>
</file>

<file path=ppt/tags/tag69.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70.xml><?xml version="1.0" encoding="utf-8"?>
<p:tagLst xmlns:a="http://schemas.openxmlformats.org/drawingml/2006/main" xmlns:r="http://schemas.openxmlformats.org/officeDocument/2006/relationships" xmlns:p="http://schemas.openxmlformats.org/presentationml/2006/main">
  <p:tag name="HIGHLIGHTER" val="false"/>
</p:tagLst>
</file>

<file path=ppt/tags/tag71.xml><?xml version="1.0" encoding="utf-8"?>
<p:tagLst xmlns:a="http://schemas.openxmlformats.org/drawingml/2006/main" xmlns:r="http://schemas.openxmlformats.org/officeDocument/2006/relationships" xmlns:p="http://schemas.openxmlformats.org/presentationml/2006/main">
  <p:tag name="HIGHLIGHTER" val="false"/>
</p:tagLst>
</file>

<file path=ppt/tags/tag72.xml><?xml version="1.0" encoding="utf-8"?>
<p:tagLst xmlns:a="http://schemas.openxmlformats.org/drawingml/2006/main" xmlns:r="http://schemas.openxmlformats.org/officeDocument/2006/relationships" xmlns:p="http://schemas.openxmlformats.org/presentationml/2006/main">
  <p:tag name="HIGHLIGHTER" val="false"/>
</p:tagLst>
</file>

<file path=ppt/tags/tag73.xml><?xml version="1.0" encoding="utf-8"?>
<p:tagLst xmlns:a="http://schemas.openxmlformats.org/drawingml/2006/main" xmlns:r="http://schemas.openxmlformats.org/officeDocument/2006/relationships" xmlns:p="http://schemas.openxmlformats.org/presentationml/2006/main">
  <p:tag name="HIGHLIGHTER" val="false"/>
</p:tagLst>
</file>

<file path=ppt/tags/tag74.xml><?xml version="1.0" encoding="utf-8"?>
<p:tagLst xmlns:a="http://schemas.openxmlformats.org/drawingml/2006/main" xmlns:r="http://schemas.openxmlformats.org/officeDocument/2006/relationships" xmlns:p="http://schemas.openxmlformats.org/presentationml/2006/main">
  <p:tag name="HIGHLIGHTER" val="false"/>
</p:tagLst>
</file>

<file path=ppt/tags/tag75.xml><?xml version="1.0" encoding="utf-8"?>
<p:tagLst xmlns:a="http://schemas.openxmlformats.org/drawingml/2006/main" xmlns:r="http://schemas.openxmlformats.org/officeDocument/2006/relationships" xmlns:p="http://schemas.openxmlformats.org/presentationml/2006/main">
  <p:tag name="HIGHLIGHTER" val="false"/>
</p:tagLst>
</file>

<file path=ppt/tags/tag76.xml><?xml version="1.0" encoding="utf-8"?>
<p:tagLst xmlns:a="http://schemas.openxmlformats.org/drawingml/2006/main" xmlns:r="http://schemas.openxmlformats.org/officeDocument/2006/relationships" xmlns:p="http://schemas.openxmlformats.org/presentationml/2006/main">
  <p:tag name="HIGHLIGHTER" val="false"/>
</p:tagLst>
</file>

<file path=ppt/tags/tag77.xml><?xml version="1.0" encoding="utf-8"?>
<p:tagLst xmlns:a="http://schemas.openxmlformats.org/drawingml/2006/main" xmlns:r="http://schemas.openxmlformats.org/officeDocument/2006/relationships" xmlns:p="http://schemas.openxmlformats.org/presentationml/2006/main">
  <p:tag name="HIGHLIGHTER" val="false"/>
</p:tagLst>
</file>

<file path=ppt/tags/tag78.xml><?xml version="1.0" encoding="utf-8"?>
<p:tagLst xmlns:a="http://schemas.openxmlformats.org/drawingml/2006/main" xmlns:r="http://schemas.openxmlformats.org/officeDocument/2006/relationships" xmlns:p="http://schemas.openxmlformats.org/presentationml/2006/main">
  <p:tag name="HIGHLIGHTER" val="false"/>
</p:tagLst>
</file>

<file path=ppt/tags/tag79.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80.xml><?xml version="1.0" encoding="utf-8"?>
<p:tagLst xmlns:a="http://schemas.openxmlformats.org/drawingml/2006/main" xmlns:r="http://schemas.openxmlformats.org/officeDocument/2006/relationships" xmlns:p="http://schemas.openxmlformats.org/presentationml/2006/main">
  <p:tag name="HIGHLIGHTER" val="false"/>
</p:tagLst>
</file>

<file path=ppt/tags/tag81.xml><?xml version="1.0" encoding="utf-8"?>
<p:tagLst xmlns:a="http://schemas.openxmlformats.org/drawingml/2006/main" xmlns:r="http://schemas.openxmlformats.org/officeDocument/2006/relationships" xmlns:p="http://schemas.openxmlformats.org/presentationml/2006/main">
  <p:tag name="HIGHLIGHTER" val="false"/>
</p:tagLst>
</file>

<file path=ppt/tags/tag82.xml><?xml version="1.0" encoding="utf-8"?>
<p:tagLst xmlns:a="http://schemas.openxmlformats.org/drawingml/2006/main" xmlns:r="http://schemas.openxmlformats.org/officeDocument/2006/relationships" xmlns:p="http://schemas.openxmlformats.org/presentationml/2006/main">
  <p:tag name="HIGHLIGHTER" val="false"/>
</p:tagLst>
</file>

<file path=ppt/tags/tag83.xml><?xml version="1.0" encoding="utf-8"?>
<p:tagLst xmlns:a="http://schemas.openxmlformats.org/drawingml/2006/main" xmlns:r="http://schemas.openxmlformats.org/officeDocument/2006/relationships" xmlns:p="http://schemas.openxmlformats.org/presentationml/2006/main">
  <p:tag name="HIGHLIGHTER" val="false"/>
</p:tagLst>
</file>

<file path=ppt/tags/tag84.xml><?xml version="1.0" encoding="utf-8"?>
<p:tagLst xmlns:a="http://schemas.openxmlformats.org/drawingml/2006/main" xmlns:r="http://schemas.openxmlformats.org/officeDocument/2006/relationships" xmlns:p="http://schemas.openxmlformats.org/presentationml/2006/main">
  <p:tag name="HIGHLIGHTER" val="false"/>
</p:tagLst>
</file>

<file path=ppt/tags/tag85.xml><?xml version="1.0" encoding="utf-8"?>
<p:tagLst xmlns:a="http://schemas.openxmlformats.org/drawingml/2006/main" xmlns:r="http://schemas.openxmlformats.org/officeDocument/2006/relationships" xmlns:p="http://schemas.openxmlformats.org/presentationml/2006/main">
  <p:tag name="HIGHLIGHTER" val="false"/>
</p:tagLst>
</file>

<file path=ppt/tags/tag86.xml><?xml version="1.0" encoding="utf-8"?>
<p:tagLst xmlns:a="http://schemas.openxmlformats.org/drawingml/2006/main" xmlns:r="http://schemas.openxmlformats.org/officeDocument/2006/relationships" xmlns:p="http://schemas.openxmlformats.org/presentationml/2006/main">
  <p:tag name="HIGHLIGHTER" val="false"/>
</p:tagLst>
</file>

<file path=ppt/tags/tag87.xml><?xml version="1.0" encoding="utf-8"?>
<p:tagLst xmlns:a="http://schemas.openxmlformats.org/drawingml/2006/main" xmlns:r="http://schemas.openxmlformats.org/officeDocument/2006/relationships" xmlns:p="http://schemas.openxmlformats.org/presentationml/2006/main">
  <p:tag name="HIGHLIGHTER" val="false"/>
</p:tagLst>
</file>

<file path=ppt/tags/tag88.xml><?xml version="1.0" encoding="utf-8"?>
<p:tagLst xmlns:a="http://schemas.openxmlformats.org/drawingml/2006/main" xmlns:r="http://schemas.openxmlformats.org/officeDocument/2006/relationships" xmlns:p="http://schemas.openxmlformats.org/presentationml/2006/main">
  <p:tag name="HIGHLIGHTER" val="false"/>
</p:tagLst>
</file>

<file path=ppt/tags/tag89.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ags/tag90.xml><?xml version="1.0" encoding="utf-8"?>
<p:tagLst xmlns:a="http://schemas.openxmlformats.org/drawingml/2006/main" xmlns:r="http://schemas.openxmlformats.org/officeDocument/2006/relationships" xmlns:p="http://schemas.openxmlformats.org/presentationml/2006/main">
  <p:tag name="HIGHLIGHTER" val="false"/>
</p:tagLst>
</file>

<file path=ppt/tags/tag91.xml><?xml version="1.0" encoding="utf-8"?>
<p:tagLst xmlns:a="http://schemas.openxmlformats.org/drawingml/2006/main" xmlns:r="http://schemas.openxmlformats.org/officeDocument/2006/relationships" xmlns:p="http://schemas.openxmlformats.org/presentationml/2006/main">
  <p:tag name="HIGHLIGHTER" val="false"/>
</p:tagLst>
</file>

<file path=ppt/tags/tag92.xml><?xml version="1.0" encoding="utf-8"?>
<p:tagLst xmlns:a="http://schemas.openxmlformats.org/drawingml/2006/main" xmlns:r="http://schemas.openxmlformats.org/officeDocument/2006/relationships" xmlns:p="http://schemas.openxmlformats.org/presentationml/2006/main">
  <p:tag name="HIGHLIGHTER" val="false"/>
</p:tagLst>
</file>

<file path=ppt/tags/tag93.xml><?xml version="1.0" encoding="utf-8"?>
<p:tagLst xmlns:a="http://schemas.openxmlformats.org/drawingml/2006/main" xmlns:r="http://schemas.openxmlformats.org/officeDocument/2006/relationships" xmlns:p="http://schemas.openxmlformats.org/presentationml/2006/main">
  <p:tag name="HIGHLIGHTER" val="false"/>
</p:tagLst>
</file>

<file path=ppt/tags/tag94.xml><?xml version="1.0" encoding="utf-8"?>
<p:tagLst xmlns:a="http://schemas.openxmlformats.org/drawingml/2006/main" xmlns:r="http://schemas.openxmlformats.org/officeDocument/2006/relationships" xmlns:p="http://schemas.openxmlformats.org/presentationml/2006/main">
  <p:tag name="HIGHLIGHTER" val="false"/>
</p:tagLst>
</file>

<file path=ppt/tags/tag95.xml><?xml version="1.0" encoding="utf-8"?>
<p:tagLst xmlns:a="http://schemas.openxmlformats.org/drawingml/2006/main" xmlns:r="http://schemas.openxmlformats.org/officeDocument/2006/relationships" xmlns:p="http://schemas.openxmlformats.org/presentationml/2006/main">
  <p:tag name="HIGHLIGHTER" val="false"/>
</p:tagLst>
</file>

<file path=ppt/tags/tag96.xml><?xml version="1.0" encoding="utf-8"?>
<p:tagLst xmlns:a="http://schemas.openxmlformats.org/drawingml/2006/main" xmlns:r="http://schemas.openxmlformats.org/officeDocument/2006/relationships" xmlns:p="http://schemas.openxmlformats.org/presentationml/2006/main">
  <p:tag name="HIGHLIGHTER" val="false"/>
</p:tagLst>
</file>

<file path=ppt/tags/tag97.xml><?xml version="1.0" encoding="utf-8"?>
<p:tagLst xmlns:a="http://schemas.openxmlformats.org/drawingml/2006/main" xmlns:r="http://schemas.openxmlformats.org/officeDocument/2006/relationships" xmlns:p="http://schemas.openxmlformats.org/presentationml/2006/main">
  <p:tag name="HIGHLIGHTER" val="false"/>
</p:tagLst>
</file>

<file path=ppt/tags/tag98.xml><?xml version="1.0" encoding="utf-8"?>
<p:tagLst xmlns:a="http://schemas.openxmlformats.org/drawingml/2006/main" xmlns:r="http://schemas.openxmlformats.org/officeDocument/2006/relationships" xmlns:p="http://schemas.openxmlformats.org/presentationml/2006/main">
  <p:tag name="HIGHLIGHTER" val="false"/>
</p:tagLst>
</file>

<file path=ppt/tags/tag99.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3847</TotalTime>
  <Words>1233</Words>
  <Application>Microsoft Office PowerPoint</Application>
  <PresentationFormat>On-screen Show (4:3)</PresentationFormat>
  <Paragraphs>181</Paragraphs>
  <Slides>27</Slides>
  <Notes>0</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Foundry</vt:lpstr>
      <vt:lpstr> Q of D  - Memorize me</vt:lpstr>
      <vt:lpstr>OPENER</vt:lpstr>
      <vt:lpstr>Newton’s Second Law of Motion</vt:lpstr>
      <vt:lpstr>F = ma Practice Problem</vt:lpstr>
      <vt:lpstr>Take 3 minutes: </vt:lpstr>
      <vt:lpstr>TEST THESE</vt:lpstr>
      <vt:lpstr>With your team</vt:lpstr>
      <vt:lpstr> Fan Cart Exit slip</vt:lpstr>
      <vt:lpstr>OPENER</vt:lpstr>
      <vt:lpstr>Newton’s Third Law</vt:lpstr>
      <vt:lpstr>For each action there is an equal and opposite reaction</vt:lpstr>
      <vt:lpstr>Is it an action force or a reaction force? How can I tell?</vt:lpstr>
      <vt:lpstr>When you push on a ball, the ball pushes back on you</vt:lpstr>
      <vt:lpstr>When a bug hits your windshield…</vt:lpstr>
      <vt:lpstr>When you stand on the ground…</vt:lpstr>
      <vt:lpstr>When a rocket launches…</vt:lpstr>
      <vt:lpstr>BALLOON ROCKET CHALLENGE</vt:lpstr>
      <vt:lpstr>THE CHALLLENGE:</vt:lpstr>
      <vt:lpstr>NASA ROCKET CHALLENGE</vt:lpstr>
      <vt:lpstr>MATERIALS:</vt:lpstr>
      <vt:lpstr>Tips</vt:lpstr>
      <vt:lpstr>The Challenge</vt:lpstr>
      <vt:lpstr>PROCEDURE:</vt:lpstr>
      <vt:lpstr>DATA:</vt:lpstr>
      <vt:lpstr>REFLECTION</vt:lpstr>
      <vt:lpstr>Newton’s Laws Writing Activity</vt:lpstr>
      <vt:lpstr>Cited Resources on Newton’s Third Law</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Kane Laptop1</dc:creator>
  <cp:lastModifiedBy>Windows User</cp:lastModifiedBy>
  <cp:revision>214</cp:revision>
  <cp:lastPrinted>2015-10-19T19:56:45Z</cp:lastPrinted>
  <dcterms:created xsi:type="dcterms:W3CDTF">2012-01-09T02:53:10Z</dcterms:created>
  <dcterms:modified xsi:type="dcterms:W3CDTF">2015-10-20T12:56:37Z</dcterms:modified>
</cp:coreProperties>
</file>